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 id="272" r:id="rId42"/>
    <p:sldId id="273" r:id="rId43"/>
    <p:sldId id="274" r:id="rId44"/>
    <p:sldId id="275" r:id="rId45"/>
    <p:sldId id="276" r:id="rId46"/>
    <p:sldId id="277" r:id="rId47"/>
    <p:sldId id="278" r:id="rId48"/>
    <p:sldId id="279" r:id="rId49"/>
    <p:sldId id="280" r:id="rId50"/>
    <p:sldId id="281" r:id="rId51"/>
    <p:sldId id="282" r:id="rId52"/>
  </p:sldIdLst>
  <p:sldSz cx="18288000" cy="10287000"/>
  <p:notesSz cx="6858000" cy="9144000"/>
  <p:embeddedFontLst>
    <p:embeddedFont>
      <p:font typeface="Open Sans" charset="1" panose="020B0606030504020204"/>
      <p:regular r:id="rId6"/>
    </p:embeddedFont>
    <p:embeddedFont>
      <p:font typeface="Open Sans Bold" charset="1" panose="020B0806030504020204"/>
      <p:regular r:id="rId7"/>
    </p:embeddedFont>
    <p:embeddedFont>
      <p:font typeface="Open Sans Italics" charset="1" panose="020B0606030504020204"/>
      <p:regular r:id="rId8"/>
    </p:embeddedFont>
    <p:embeddedFont>
      <p:font typeface="Open Sans Bold Italics" charset="1" panose="020B0806030504020204"/>
      <p:regular r:id="rId9"/>
    </p:embeddedFont>
    <p:embeddedFont>
      <p:font typeface="Libre Baskerville" charset="1" panose="02000000000000000000"/>
      <p:regular r:id="rId10"/>
    </p:embeddedFont>
    <p:embeddedFont>
      <p:font typeface="Libre Baskerville Bold" charset="1" panose="02000000000000000000"/>
      <p:regular r:id="rId11"/>
    </p:embeddedFont>
    <p:embeddedFont>
      <p:font typeface="Libre Baskerville Italics" charset="1" panose="02000000000000000000"/>
      <p:regular r:id="rId12"/>
    </p:embeddedFont>
    <p:embeddedFont>
      <p:font typeface="Open Sans Light" charset="1" panose="020B0306030504020204"/>
      <p:regular r:id="rId13"/>
    </p:embeddedFont>
    <p:embeddedFont>
      <p:font typeface="Open Sans Light Bold" charset="1" panose="020B0806030504020204"/>
      <p:regular r:id="rId14"/>
    </p:embeddedFont>
    <p:embeddedFont>
      <p:font typeface="Open Sans Light Italics" charset="1" panose="020B0306030504020204"/>
      <p:regular r:id="rId15"/>
    </p:embeddedFont>
    <p:embeddedFont>
      <p:font typeface="Open Sans Light Bold Italics" charset="1" panose="020B0806030504020204"/>
      <p:regular r:id="rId16"/>
    </p:embeddedFont>
    <p:embeddedFont>
      <p:font typeface="Arimo" charset="1" panose="020B0604020202020204"/>
      <p:regular r:id="rId17"/>
    </p:embeddedFont>
    <p:embeddedFont>
      <p:font typeface="Arimo Bold" charset="1" panose="020B0704020202020204"/>
      <p:regular r:id="rId18"/>
    </p:embeddedFont>
    <p:embeddedFont>
      <p:font typeface="Arimo Italics" charset="1" panose="020B0604020202090204"/>
      <p:regular r:id="rId19"/>
    </p:embeddedFont>
    <p:embeddedFont>
      <p:font typeface="Arimo Bold Italics" charset="1" panose="020B0704020202090204"/>
      <p:regular r:id="rId20"/>
    </p:embeddedFont>
    <p:embeddedFont>
      <p:font typeface="Sanchez" charset="1" panose="02000000000000000000"/>
      <p:regular r:id="rId21"/>
    </p:embeddedFont>
    <p:embeddedFont>
      <p:font typeface="Sanchez Italics" charset="1" panose="00000000000000000000"/>
      <p:regular r:id="rId22"/>
    </p:embeddedFont>
    <p:embeddedFont>
      <p:font typeface="League Spartan" charset="1" panose="00000800000000000000"/>
      <p:regular r:id="rId23"/>
    </p:embeddedFont>
    <p:embeddedFont>
      <p:font typeface="Big Shoulders Display" charset="1" panose="00000000000000000000"/>
      <p:regular r:id="rId24"/>
    </p:embeddedFont>
    <p:embeddedFont>
      <p:font typeface="Big Shoulders Display Bold" charset="1" panose="000000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slides/slide1.xml" Type="http://schemas.openxmlformats.org/officeDocument/2006/relationships/slide"/><Relationship Id="rId27" Target="slides/slide2.xml" Type="http://schemas.openxmlformats.org/officeDocument/2006/relationships/slide"/><Relationship Id="rId28" Target="slides/slide3.xml" Type="http://schemas.openxmlformats.org/officeDocument/2006/relationships/slide"/><Relationship Id="rId29" Target="slides/slide4.xml" Type="http://schemas.openxmlformats.org/officeDocument/2006/relationships/slide"/><Relationship Id="rId3" Target="viewProps.xml" Type="http://schemas.openxmlformats.org/officeDocument/2006/relationships/viewProps"/><Relationship Id="rId30" Target="slides/slide5.xml" Type="http://schemas.openxmlformats.org/officeDocument/2006/relationships/slide"/><Relationship Id="rId31" Target="slides/slide6.xml" Type="http://schemas.openxmlformats.org/officeDocument/2006/relationships/slide"/><Relationship Id="rId32" Target="slides/slide7.xml" Type="http://schemas.openxmlformats.org/officeDocument/2006/relationships/slide"/><Relationship Id="rId33" Target="slides/slide8.xml" Type="http://schemas.openxmlformats.org/officeDocument/2006/relationships/slide"/><Relationship Id="rId34" Target="slides/slide9.xml" Type="http://schemas.openxmlformats.org/officeDocument/2006/relationships/slide"/><Relationship Id="rId35" Target="slides/slide10.xml" Type="http://schemas.openxmlformats.org/officeDocument/2006/relationships/slide"/><Relationship Id="rId36" Target="slides/slide11.xml" Type="http://schemas.openxmlformats.org/officeDocument/2006/relationships/slide"/><Relationship Id="rId37" Target="slides/slide12.xml" Type="http://schemas.openxmlformats.org/officeDocument/2006/relationships/slide"/><Relationship Id="rId38" Target="slides/slide13.xml" Type="http://schemas.openxmlformats.org/officeDocument/2006/relationships/slide"/><Relationship Id="rId39" Target="slides/slide14.xml" Type="http://schemas.openxmlformats.org/officeDocument/2006/relationships/slide"/><Relationship Id="rId4" Target="theme/theme1.xml" Type="http://schemas.openxmlformats.org/officeDocument/2006/relationships/theme"/><Relationship Id="rId40" Target="slides/slide15.xml" Type="http://schemas.openxmlformats.org/officeDocument/2006/relationships/slide"/><Relationship Id="rId41" Target="slides/slide16.xml" Type="http://schemas.openxmlformats.org/officeDocument/2006/relationships/slide"/><Relationship Id="rId42" Target="slides/slide17.xml" Type="http://schemas.openxmlformats.org/officeDocument/2006/relationships/slide"/><Relationship Id="rId43" Target="slides/slide18.xml" Type="http://schemas.openxmlformats.org/officeDocument/2006/relationships/slide"/><Relationship Id="rId44" Target="slides/slide19.xml" Type="http://schemas.openxmlformats.org/officeDocument/2006/relationships/slide"/><Relationship Id="rId45" Target="slides/slide20.xml" Type="http://schemas.openxmlformats.org/officeDocument/2006/relationships/slide"/><Relationship Id="rId46" Target="slides/slide21.xml" Type="http://schemas.openxmlformats.org/officeDocument/2006/relationships/slide"/><Relationship Id="rId47" Target="slides/slide22.xml" Type="http://schemas.openxmlformats.org/officeDocument/2006/relationships/slide"/><Relationship Id="rId48" Target="slides/slide23.xml" Type="http://schemas.openxmlformats.org/officeDocument/2006/relationships/slide"/><Relationship Id="rId49" Target="slides/slide24.xml" Type="http://schemas.openxmlformats.org/officeDocument/2006/relationships/slide"/><Relationship Id="rId5" Target="tableStyles.xml" Type="http://schemas.openxmlformats.org/officeDocument/2006/relationships/tableStyles"/><Relationship Id="rId50" Target="slides/slide25.xml" Type="http://schemas.openxmlformats.org/officeDocument/2006/relationships/slide"/><Relationship Id="rId51" Target="slides/slide26.xml" Type="http://schemas.openxmlformats.org/officeDocument/2006/relationships/slide"/><Relationship Id="rId52" Target="slides/slide27.xml" Type="http://schemas.openxmlformats.org/officeDocument/2006/relationships/slide"/><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jpe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sv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25.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28.gif" Type="http://schemas.openxmlformats.org/officeDocument/2006/relationships/image"/><Relationship Id="rId8" Target="../media/image29.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2589" r="0" b="2589"/>
          <a:stretch>
            <a:fillRect/>
          </a:stretch>
        </p:blipFill>
        <p:spPr>
          <a:xfrm>
            <a:off x="0" y="0"/>
            <a:ext cx="18288000" cy="10287000"/>
          </a:xfrm>
          <a:prstGeom prst="rect">
            <a:avLst/>
          </a:prstGeom>
        </p:spPr>
      </p:pic>
      <p:sp>
        <p:nvSpPr>
          <p:cNvPr name="TextBox 3" id="3"/>
          <p:cNvSpPr txBox="true"/>
          <p:nvPr/>
        </p:nvSpPr>
        <p:spPr>
          <a:xfrm rot="0">
            <a:off x="9424432" y="4444180"/>
            <a:ext cx="7834868" cy="3509391"/>
          </a:xfrm>
          <a:prstGeom prst="rect">
            <a:avLst/>
          </a:prstGeom>
        </p:spPr>
        <p:txBody>
          <a:bodyPr anchor="t" rtlCol="false" tIns="0" lIns="0" bIns="0" rIns="0">
            <a:spAutoFit/>
          </a:bodyPr>
          <a:lstStyle/>
          <a:p>
            <a:pPr>
              <a:lnSpc>
                <a:spcPts val="9111"/>
              </a:lnSpc>
            </a:pPr>
            <a:r>
              <a:rPr lang="en-US" sz="8933" spc="-375">
                <a:solidFill>
                  <a:srgbClr val="FFFFFF"/>
                </a:solidFill>
                <a:latin typeface="Libre Baskerville"/>
              </a:rPr>
              <a:t>SUPREMACY OF GOD IN MISSIONS</a:t>
            </a:r>
          </a:p>
        </p:txBody>
      </p:sp>
      <p:sp>
        <p:nvSpPr>
          <p:cNvPr name="TextBox 4" id="4"/>
          <p:cNvSpPr txBox="true"/>
          <p:nvPr/>
        </p:nvSpPr>
        <p:spPr>
          <a:xfrm rot="0">
            <a:off x="9424432" y="3639487"/>
            <a:ext cx="5011482" cy="355600"/>
          </a:xfrm>
          <a:prstGeom prst="rect">
            <a:avLst/>
          </a:prstGeom>
        </p:spPr>
        <p:txBody>
          <a:bodyPr anchor="t" rtlCol="false" tIns="0" lIns="0" bIns="0" rIns="0">
            <a:spAutoFit/>
          </a:bodyPr>
          <a:lstStyle/>
          <a:p>
            <a:pPr>
              <a:lnSpc>
                <a:spcPts val="2749"/>
              </a:lnSpc>
            </a:pPr>
            <a:r>
              <a:rPr lang="en-US" sz="2499" spc="482">
                <a:solidFill>
                  <a:srgbClr val="FFFFFF"/>
                </a:solidFill>
                <a:latin typeface="Open Sans Bold"/>
              </a:rPr>
              <a:t>MISSIONS BIBLE STUDY</a:t>
            </a:r>
          </a:p>
        </p:txBody>
      </p:sp>
      <p:sp>
        <p:nvSpPr>
          <p:cNvPr name="TextBox 5" id="5"/>
          <p:cNvSpPr txBox="true"/>
          <p:nvPr/>
        </p:nvSpPr>
        <p:spPr>
          <a:xfrm rot="0">
            <a:off x="9587586" y="8763458"/>
            <a:ext cx="5063116" cy="355600"/>
          </a:xfrm>
          <a:prstGeom prst="rect">
            <a:avLst/>
          </a:prstGeom>
        </p:spPr>
        <p:txBody>
          <a:bodyPr anchor="t" rtlCol="false" tIns="0" lIns="0" bIns="0" rIns="0">
            <a:spAutoFit/>
          </a:bodyPr>
          <a:lstStyle/>
          <a:p>
            <a:pPr>
              <a:lnSpc>
                <a:spcPts val="2749"/>
              </a:lnSpc>
            </a:pPr>
            <a:r>
              <a:rPr lang="en-US" sz="2499">
                <a:solidFill>
                  <a:srgbClr val="FFFFFF"/>
                </a:solidFill>
                <a:latin typeface="Open Sans Bold"/>
              </a:rPr>
              <a:t>WITH PASTOR KEITH WAWERU</a:t>
            </a:r>
          </a:p>
        </p:txBody>
      </p:sp>
      <p:sp>
        <p:nvSpPr>
          <p:cNvPr name="AutoShape 6" id="6"/>
          <p:cNvSpPr/>
          <p:nvPr/>
        </p:nvSpPr>
        <p:spPr>
          <a:xfrm rot="5400000">
            <a:off x="13337103" y="4274928"/>
            <a:ext cx="9525" cy="7834868"/>
          </a:xfrm>
          <a:prstGeom prst="rect">
            <a:avLst/>
          </a:prstGeom>
          <a:solidFill>
            <a:srgbClr val="FFFFFF"/>
          </a:solid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3F4ED"/>
        </a:solidFill>
      </p:bgPr>
    </p:bg>
    <p:spTree>
      <p:nvGrpSpPr>
        <p:cNvPr id="1" name=""/>
        <p:cNvGrpSpPr/>
        <p:nvPr/>
      </p:nvGrpSpPr>
      <p:grpSpPr>
        <a:xfrm>
          <a:off x="0" y="0"/>
          <a:ext cx="0" cy="0"/>
          <a:chOff x="0" y="0"/>
          <a:chExt cx="0" cy="0"/>
        </a:xfrm>
      </p:grpSpPr>
      <p:sp>
        <p:nvSpPr>
          <p:cNvPr name="AutoShape 2" id="2"/>
          <p:cNvSpPr/>
          <p:nvPr/>
        </p:nvSpPr>
        <p:spPr>
          <a:xfrm rot="0">
            <a:off x="0" y="0"/>
            <a:ext cx="7692090" cy="10287000"/>
          </a:xfrm>
          <a:prstGeom prst="rect">
            <a:avLst/>
          </a:prstGeom>
          <a:solidFill>
            <a:srgbClr val="A4927C"/>
          </a:solidFill>
        </p:spPr>
      </p:sp>
      <p:grpSp>
        <p:nvGrpSpPr>
          <p:cNvPr name="Group 3" id="3"/>
          <p:cNvGrpSpPr/>
          <p:nvPr/>
        </p:nvGrpSpPr>
        <p:grpSpPr>
          <a:xfrm rot="0">
            <a:off x="585949" y="9248775"/>
            <a:ext cx="5905958" cy="604642"/>
            <a:chOff x="0" y="0"/>
            <a:chExt cx="7874611" cy="806189"/>
          </a:xfrm>
        </p:grpSpPr>
        <p:sp>
          <p:nvSpPr>
            <p:cNvPr name="TextBox 4" id="4"/>
            <p:cNvSpPr txBox="true"/>
            <p:nvPr/>
          </p:nvSpPr>
          <p:spPr>
            <a:xfrm rot="0">
              <a:off x="0" y="474084"/>
              <a:ext cx="7874611" cy="332105"/>
            </a:xfrm>
            <a:prstGeom prst="rect">
              <a:avLst/>
            </a:prstGeom>
          </p:spPr>
          <p:txBody>
            <a:bodyPr anchor="t" rtlCol="false" tIns="0" lIns="0" bIns="0" rIns="0">
              <a:spAutoFit/>
            </a:bodyPr>
            <a:lstStyle/>
            <a:p>
              <a:pPr algn="l" marL="0" indent="0" lvl="0">
                <a:lnSpc>
                  <a:spcPts val="1980"/>
                </a:lnSpc>
                <a:spcBef>
                  <a:spcPct val="0"/>
                </a:spcBef>
              </a:pPr>
              <a:r>
                <a:rPr lang="en-US" sz="1800">
                  <a:solidFill>
                    <a:srgbClr val="FFFFFF"/>
                  </a:solidFill>
                  <a:latin typeface="Open Sans"/>
                </a:rPr>
                <a:t>29TH JANUARY 2023</a:t>
              </a:r>
            </a:p>
          </p:txBody>
        </p:sp>
        <p:sp>
          <p:nvSpPr>
            <p:cNvPr name="AutoShape 5" id="5"/>
            <p:cNvSpPr/>
            <p:nvPr/>
          </p:nvSpPr>
          <p:spPr>
            <a:xfrm rot="5400000">
              <a:off x="3930956" y="-3930956"/>
              <a:ext cx="12700" cy="7874611"/>
            </a:xfrm>
            <a:prstGeom prst="rect">
              <a:avLst/>
            </a:prstGeom>
            <a:solidFill>
              <a:srgbClr val="FFFFFF"/>
            </a:solidFill>
          </p:spPr>
        </p:sp>
      </p:grpSp>
      <p:pic>
        <p:nvPicPr>
          <p:cNvPr name="Picture 6" id="6"/>
          <p:cNvPicPr>
            <a:picLocks noChangeAspect="true"/>
          </p:cNvPicPr>
          <p:nvPr/>
        </p:nvPicPr>
        <p:blipFill>
          <a:blip r:embed="rId2"/>
          <a:srcRect l="0" t="1312" r="0" b="1602"/>
          <a:stretch>
            <a:fillRect/>
          </a:stretch>
        </p:blipFill>
        <p:spPr>
          <a:xfrm flipH="false" flipV="false" rot="0">
            <a:off x="7692090" y="0"/>
            <a:ext cx="10595910" cy="10287000"/>
          </a:xfrm>
          <a:prstGeom prst="rect">
            <a:avLst/>
          </a:prstGeom>
        </p:spPr>
      </p:pic>
      <p:sp>
        <p:nvSpPr>
          <p:cNvPr name="TextBox 7" id="7"/>
          <p:cNvSpPr txBox="true"/>
          <p:nvPr/>
        </p:nvSpPr>
        <p:spPr>
          <a:xfrm rot="0">
            <a:off x="547189" y="1162050"/>
            <a:ext cx="6056081" cy="1078230"/>
          </a:xfrm>
          <a:prstGeom prst="rect">
            <a:avLst/>
          </a:prstGeom>
        </p:spPr>
        <p:txBody>
          <a:bodyPr anchor="t" rtlCol="false" tIns="0" lIns="0" bIns="0" rIns="0">
            <a:spAutoFit/>
          </a:bodyPr>
          <a:lstStyle/>
          <a:p>
            <a:pPr algn="l" marL="0" indent="0" lvl="0">
              <a:lnSpc>
                <a:spcPts val="8159"/>
              </a:lnSpc>
              <a:spcBef>
                <a:spcPct val="0"/>
              </a:spcBef>
            </a:pPr>
            <a:r>
              <a:rPr lang="en-US" sz="8000" spc="-336">
                <a:solidFill>
                  <a:srgbClr val="FFFFFF"/>
                </a:solidFill>
                <a:latin typeface="Libre Baskerville"/>
              </a:rPr>
              <a:t>TOPICS</a:t>
            </a:r>
          </a:p>
        </p:txBody>
      </p:sp>
      <p:sp>
        <p:nvSpPr>
          <p:cNvPr name="TextBox 8" id="8"/>
          <p:cNvSpPr txBox="true"/>
          <p:nvPr/>
        </p:nvSpPr>
        <p:spPr>
          <a:xfrm rot="0">
            <a:off x="547189" y="2755513"/>
            <a:ext cx="6825515" cy="3267078"/>
          </a:xfrm>
          <a:prstGeom prst="rect">
            <a:avLst/>
          </a:prstGeom>
        </p:spPr>
        <p:txBody>
          <a:bodyPr anchor="t" rtlCol="false" tIns="0" lIns="0" bIns="0" rIns="0">
            <a:spAutoFit/>
          </a:bodyPr>
          <a:lstStyle/>
          <a:p>
            <a:pPr marL="1079530" indent="-539765" lvl="1">
              <a:lnSpc>
                <a:spcPts val="5100"/>
              </a:lnSpc>
              <a:buFont typeface="Arial"/>
              <a:buChar char="•"/>
            </a:pPr>
            <a:r>
              <a:rPr lang="en-US" sz="5000" spc="-210">
                <a:solidFill>
                  <a:srgbClr val="FFFFFF"/>
                </a:solidFill>
                <a:latin typeface="Libre Baskerville"/>
              </a:rPr>
              <a:t>Through Worship</a:t>
            </a:r>
          </a:p>
          <a:p>
            <a:pPr>
              <a:lnSpc>
                <a:spcPts val="5100"/>
              </a:lnSpc>
            </a:pPr>
          </a:p>
          <a:p>
            <a:pPr marL="1079530" indent="-539765" lvl="1">
              <a:lnSpc>
                <a:spcPts val="5100"/>
              </a:lnSpc>
              <a:buFont typeface="Arial"/>
              <a:buChar char="•"/>
            </a:pPr>
            <a:r>
              <a:rPr lang="en-US" sz="5000" spc="-210">
                <a:solidFill>
                  <a:srgbClr val="FFFFFF"/>
                </a:solidFill>
                <a:latin typeface="Libre Baskerville"/>
              </a:rPr>
              <a:t>Through Prayer</a:t>
            </a:r>
          </a:p>
          <a:p>
            <a:pPr>
              <a:lnSpc>
                <a:spcPts val="5100"/>
              </a:lnSpc>
            </a:pPr>
          </a:p>
          <a:p>
            <a:pPr algn="l" marL="1079530" indent="-539765" lvl="1">
              <a:lnSpc>
                <a:spcPts val="5100"/>
              </a:lnSpc>
              <a:buFont typeface="Arial"/>
              <a:buChar char="•"/>
            </a:pPr>
            <a:r>
              <a:rPr lang="en-US" sz="5000" spc="-210">
                <a:solidFill>
                  <a:srgbClr val="FFFFFF"/>
                </a:solidFill>
                <a:latin typeface="Libre Baskerville"/>
              </a:rPr>
              <a:t>Through Suffering</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86" r="0" b="7786"/>
          <a:stretch>
            <a:fillRect/>
          </a:stretch>
        </p:blipFill>
        <p:spPr>
          <a:xfrm>
            <a:off x="0" y="0"/>
            <a:ext cx="18288000" cy="10287000"/>
          </a:xfrm>
          <a:prstGeom prst="rect">
            <a:avLst/>
          </a:prstGeom>
        </p:spPr>
      </p:pic>
      <p:sp>
        <p:nvSpPr>
          <p:cNvPr name="TextBox 3" id="3"/>
          <p:cNvSpPr txBox="true"/>
          <p:nvPr/>
        </p:nvSpPr>
        <p:spPr>
          <a:xfrm rot="0">
            <a:off x="0" y="-28575"/>
            <a:ext cx="18288000" cy="1671381"/>
          </a:xfrm>
          <a:prstGeom prst="rect">
            <a:avLst/>
          </a:prstGeom>
        </p:spPr>
        <p:txBody>
          <a:bodyPr anchor="t" rtlCol="false" tIns="0" lIns="0" bIns="0" rIns="0">
            <a:spAutoFit/>
          </a:bodyPr>
          <a:lstStyle/>
          <a:p>
            <a:pPr algn="ctr" marL="0" indent="0" lvl="0">
              <a:lnSpc>
                <a:spcPts val="6613"/>
              </a:lnSpc>
            </a:pPr>
            <a:r>
              <a:rPr lang="en-US" sz="5290" spc="-222">
                <a:solidFill>
                  <a:srgbClr val="FFFFFF"/>
                </a:solidFill>
                <a:latin typeface="Libre Baskerville Bold"/>
              </a:rPr>
              <a:t>SUPREMACY OF GOD IN MISSIONS THROUGH WORSHIP</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3F4ED"/>
        </a:solidFill>
      </p:bgPr>
    </p:bg>
    <p:spTree>
      <p:nvGrpSpPr>
        <p:cNvPr id="1" name=""/>
        <p:cNvGrpSpPr/>
        <p:nvPr/>
      </p:nvGrpSpPr>
      <p:grpSpPr>
        <a:xfrm>
          <a:off x="0" y="0"/>
          <a:ext cx="0" cy="0"/>
          <a:chOff x="0" y="0"/>
          <a:chExt cx="0" cy="0"/>
        </a:xfrm>
      </p:grpSpPr>
      <p:sp>
        <p:nvSpPr>
          <p:cNvPr name="AutoShape 2" id="2"/>
          <p:cNvSpPr/>
          <p:nvPr/>
        </p:nvSpPr>
        <p:spPr>
          <a:xfrm rot="5400000">
            <a:off x="5239588" y="5129327"/>
            <a:ext cx="9525" cy="8431301"/>
          </a:xfrm>
          <a:prstGeom prst="rect">
            <a:avLst/>
          </a:prstGeom>
          <a:solidFill>
            <a:srgbClr val="151715"/>
          </a:solidFill>
        </p:spPr>
      </p:sp>
      <p:pic>
        <p:nvPicPr>
          <p:cNvPr name="Picture 3" id="3"/>
          <p:cNvPicPr>
            <a:picLocks noChangeAspect="true"/>
          </p:cNvPicPr>
          <p:nvPr/>
        </p:nvPicPr>
        <p:blipFill>
          <a:blip r:embed="rId2"/>
          <a:srcRect l="0" t="0" r="0" b="0"/>
          <a:stretch>
            <a:fillRect/>
          </a:stretch>
        </p:blipFill>
        <p:spPr>
          <a:xfrm flipH="false" flipV="false" rot="0">
            <a:off x="10198504" y="147150"/>
            <a:ext cx="8089496" cy="10080368"/>
          </a:xfrm>
          <a:prstGeom prst="rect">
            <a:avLst/>
          </a:prstGeom>
        </p:spPr>
      </p:pic>
      <p:sp>
        <p:nvSpPr>
          <p:cNvPr name="TextBox 4" id="4"/>
          <p:cNvSpPr txBox="true"/>
          <p:nvPr/>
        </p:nvSpPr>
        <p:spPr>
          <a:xfrm rot="0">
            <a:off x="175632" y="185250"/>
            <a:ext cx="9472961" cy="8299449"/>
          </a:xfrm>
          <a:prstGeom prst="rect">
            <a:avLst/>
          </a:prstGeom>
        </p:spPr>
        <p:txBody>
          <a:bodyPr anchor="t" rtlCol="false" tIns="0" lIns="0" bIns="0" rIns="0">
            <a:spAutoFit/>
          </a:bodyPr>
          <a:lstStyle/>
          <a:p>
            <a:pPr algn="just">
              <a:lnSpc>
                <a:spcPts val="4399"/>
              </a:lnSpc>
              <a:spcBef>
                <a:spcPct val="0"/>
              </a:spcBef>
            </a:pPr>
            <a:r>
              <a:rPr lang="en-US" sz="3999" spc="-103">
                <a:solidFill>
                  <a:srgbClr val="000000"/>
                </a:solidFill>
                <a:latin typeface="Open Sans Bold"/>
              </a:rPr>
              <a:t>“MISSIONS IS NOT THE ULTIMATE GOAL OF THE CHURCH. WORSHIP IS. MISSIONS EXISTS BECAUSE WORSHIP DOESN’T. WORSHIP IS ULTIMATE NOT MISSIONS, BECAUSE GOD IS ULTIMATE, NOT MAN. WHEN THIS AGE IS OVER, AND THE COUNTLESS MILLIONS OF THE REDEEMED FALL ON THEIR FACES BEFORE THE THRONE OF GOD, MISSIONS WILL BE NO MORE. IT IS A TEMPORARY NECESSITY. BUT WORSHIP ABIDES FOREVER.”</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JOHN PIPER, LET THE NATIONS BE GLAD, 35</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5666" t="0" r="15666" b="0"/>
          <a:stretch>
            <a:fillRect/>
          </a:stretch>
        </p:blipFill>
        <p:spPr>
          <a:xfrm>
            <a:off x="0" y="0"/>
            <a:ext cx="18288000" cy="10287000"/>
          </a:xfrm>
          <a:prstGeom prst="rect">
            <a:avLst/>
          </a:prstGeom>
        </p:spPr>
      </p:pic>
      <p:sp>
        <p:nvSpPr>
          <p:cNvPr name="AutoShape 3" id="3"/>
          <p:cNvSpPr/>
          <p:nvPr/>
        </p:nvSpPr>
        <p:spPr>
          <a:xfrm rot="5400000">
            <a:off x="12814344" y="5128497"/>
            <a:ext cx="9563" cy="8880349"/>
          </a:xfrm>
          <a:prstGeom prst="rect">
            <a:avLst/>
          </a:prstGeom>
          <a:solidFill>
            <a:srgbClr val="FFFFFF"/>
          </a:solidFill>
        </p:spPr>
      </p:sp>
      <p:sp>
        <p:nvSpPr>
          <p:cNvPr name="TextBox 4" id="4"/>
          <p:cNvSpPr txBox="true"/>
          <p:nvPr/>
        </p:nvSpPr>
        <p:spPr>
          <a:xfrm rot="0">
            <a:off x="8873583" y="169104"/>
            <a:ext cx="8502805" cy="9404349"/>
          </a:xfrm>
          <a:prstGeom prst="rect">
            <a:avLst/>
          </a:prstGeom>
        </p:spPr>
        <p:txBody>
          <a:bodyPr anchor="t" rtlCol="false" tIns="0" lIns="0" bIns="0" rIns="0">
            <a:spAutoFit/>
          </a:bodyPr>
          <a:lstStyle/>
          <a:p>
            <a:pPr algn="just">
              <a:lnSpc>
                <a:spcPts val="4399"/>
              </a:lnSpc>
              <a:spcBef>
                <a:spcPct val="0"/>
              </a:spcBef>
            </a:pPr>
            <a:r>
              <a:rPr lang="en-US" sz="3999" spc="-103">
                <a:solidFill>
                  <a:srgbClr val="000000"/>
                </a:solidFill>
                <a:latin typeface="Open Sans Bold"/>
              </a:rPr>
              <a:t>THE REASON WHY MISSIONS IS NECESSARY IS BECAUSE THE LORD IS NOT WORSHIPPED OR GLORIFIED IN SOME PLACES. IT IS BECAUSE THE GENTILES MIGHT GLORIFY GOD THAT PAUL PREACHES TO THEM (ACTS 15:9). HABAKKUK SAYS IN 2:14 THAT “THE EARTH WILL BE FILLED WITH THE KNOWLEDGE OF THE GLORY OF THE LORD AS THE WATERS COVER THE SEA.”</a:t>
            </a:r>
          </a:p>
          <a:p>
            <a:pPr algn="just">
              <a:lnSpc>
                <a:spcPts val="4399"/>
              </a:lnSpc>
              <a:spcBef>
                <a:spcPct val="0"/>
              </a:spcBef>
            </a:pPr>
          </a:p>
          <a:p>
            <a:pPr algn="just">
              <a:lnSpc>
                <a:spcPts val="4399"/>
              </a:lnSpc>
              <a:spcBef>
                <a:spcPct val="0"/>
              </a:spcBef>
            </a:pPr>
            <a:r>
              <a:rPr lang="en-US" sz="3999" spc="-103">
                <a:solidFill>
                  <a:srgbClr val="000000"/>
                </a:solidFill>
                <a:latin typeface="Open Sans Bold"/>
              </a:rPr>
              <a:t>GOD’S GLORY IS AT STAKE IN THE LIFE OF MAN. MISSIONS IS THE PRIMARY WAY THE LORD HAS SET FOR THAT GLORY TO BE RECOVERED.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a:off x="0" y="0"/>
            <a:ext cx="18288000" cy="10287000"/>
          </a:xfrm>
          <a:prstGeom prst="rect">
            <a:avLst/>
          </a:prstGeom>
        </p:spPr>
      </p:pic>
      <p:sp>
        <p:nvSpPr>
          <p:cNvPr name="TextBox 3" id="3"/>
          <p:cNvSpPr txBox="true"/>
          <p:nvPr/>
        </p:nvSpPr>
        <p:spPr>
          <a:xfrm rot="0">
            <a:off x="0" y="2946400"/>
            <a:ext cx="18288000" cy="4432299"/>
          </a:xfrm>
          <a:prstGeom prst="rect">
            <a:avLst/>
          </a:prstGeom>
        </p:spPr>
        <p:txBody>
          <a:bodyPr anchor="t" rtlCol="false" tIns="0" lIns="0" bIns="0" rIns="0">
            <a:spAutoFit/>
          </a:bodyPr>
          <a:lstStyle/>
          <a:p>
            <a:pPr algn="ctr">
              <a:lnSpc>
                <a:spcPts val="4399"/>
              </a:lnSpc>
              <a:spcBef>
                <a:spcPct val="0"/>
              </a:spcBef>
            </a:pPr>
            <a:r>
              <a:rPr lang="en-US" sz="3999" spc="-103">
                <a:solidFill>
                  <a:srgbClr val="FFFFFF"/>
                </a:solidFill>
                <a:latin typeface="Open Sans Bold"/>
              </a:rPr>
              <a:t>THE ULTIMATE FOUNDATION FOR OUR PASSION TO SEE GOD GLORIFIED IS HIS OWN PASSION TO BE GLORIFIED. GOD IS CENTRAL AND SUPREME IN HIS OWN AFFECTIONS. THERE ARE NO RIVALS FOR THE SUPREMACY OF GOD’S GLORY IN HIS OWN HEART. GOD IS NOT AN IDOLATER. HE DOES NOT DISOBEY THE FIRST AND GREAT COMMANDMENT. WITH ALL HIS HEART AND SOUL AND STRENGTH AND MIND HE DELIGHTS IN THE GLORY OF HIS MANIFOLD PERFECTION. THE MOST PASSIONATE HEART FOR GOD IN ALL THE UNIVERSE IS GOD’S HEART.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4175" r="0" b="4175"/>
          <a:stretch>
            <a:fillRect/>
          </a:stretch>
        </p:blipFill>
        <p:spPr>
          <a:xfrm>
            <a:off x="0" y="0"/>
            <a:ext cx="18288000" cy="10287000"/>
          </a:xfrm>
          <a:prstGeom prst="rect">
            <a:avLst/>
          </a:prstGeom>
        </p:spPr>
      </p:pic>
      <p:sp>
        <p:nvSpPr>
          <p:cNvPr name="TextBox 3" id="3"/>
          <p:cNvSpPr txBox="true"/>
          <p:nvPr/>
        </p:nvSpPr>
        <p:spPr>
          <a:xfrm rot="0">
            <a:off x="359627" y="298449"/>
            <a:ext cx="8784373" cy="1384301"/>
          </a:xfrm>
          <a:prstGeom prst="rect">
            <a:avLst/>
          </a:prstGeom>
        </p:spPr>
        <p:txBody>
          <a:bodyPr anchor="t" rtlCol="false" tIns="0" lIns="0" bIns="0" rIns="0">
            <a:spAutoFit/>
          </a:bodyPr>
          <a:lstStyle/>
          <a:p>
            <a:pPr>
              <a:lnSpc>
                <a:spcPts val="5599"/>
              </a:lnSpc>
            </a:pPr>
            <a:r>
              <a:rPr lang="en-US" sz="3999">
                <a:solidFill>
                  <a:srgbClr val="FFFFFF"/>
                </a:solidFill>
                <a:latin typeface="Open Sans Light Bold"/>
              </a:rPr>
              <a:t>SUPREMACY OF GOD IN MISSIONS THROUGH PRAYER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71" r="0" b="7771"/>
          <a:stretch>
            <a:fillRect/>
          </a:stretch>
        </p:blipFill>
        <p:spPr>
          <a:xfrm>
            <a:off x="0" y="0"/>
            <a:ext cx="18288000" cy="10287000"/>
          </a:xfrm>
          <a:prstGeom prst="rect">
            <a:avLst/>
          </a:prstGeom>
        </p:spPr>
      </p:pic>
      <p:sp>
        <p:nvSpPr>
          <p:cNvPr name="TextBox 3" id="3"/>
          <p:cNvSpPr txBox="true"/>
          <p:nvPr/>
        </p:nvSpPr>
        <p:spPr>
          <a:xfrm rot="0">
            <a:off x="0" y="4051300"/>
            <a:ext cx="18288000" cy="2222499"/>
          </a:xfrm>
          <a:prstGeom prst="rect">
            <a:avLst/>
          </a:prstGeom>
        </p:spPr>
        <p:txBody>
          <a:bodyPr anchor="t" rtlCol="false" tIns="0" lIns="0" bIns="0" rIns="0">
            <a:spAutoFit/>
          </a:bodyPr>
          <a:lstStyle/>
          <a:p>
            <a:pPr algn="ctr">
              <a:lnSpc>
                <a:spcPts val="4399"/>
              </a:lnSpc>
              <a:spcBef>
                <a:spcPct val="0"/>
              </a:spcBef>
            </a:pPr>
            <a:r>
              <a:rPr lang="en-US" sz="3999" spc="-103">
                <a:solidFill>
                  <a:srgbClr val="FFFFFF"/>
                </a:solidFill>
                <a:latin typeface="Open Sans Bold"/>
              </a:rPr>
              <a:t>“WHAT A MAN IS ON HIS KNEES BEFORE GOD, THAT HE IS, AND NOTHING MORE.”</a:t>
            </a:r>
          </a:p>
          <a:p>
            <a:pPr algn="ctr">
              <a:lnSpc>
                <a:spcPts val="4399"/>
              </a:lnSpc>
              <a:spcBef>
                <a:spcPct val="0"/>
              </a:spcBef>
            </a:pPr>
          </a:p>
          <a:p>
            <a:pPr algn="ctr">
              <a:lnSpc>
                <a:spcPts val="4399"/>
              </a:lnSpc>
              <a:spcBef>
                <a:spcPct val="0"/>
              </a:spcBef>
            </a:pPr>
            <a:r>
              <a:rPr lang="en-US" sz="3999" spc="-103">
                <a:solidFill>
                  <a:srgbClr val="FFFFFF"/>
                </a:solidFill>
                <a:latin typeface="Open Sans Bold"/>
              </a:rPr>
              <a:t>ROBERT MURRAY M’CHEYNE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79" r="0" b="7779"/>
          <a:stretch>
            <a:fillRect/>
          </a:stretch>
        </p:blipFill>
        <p:spPr>
          <a:xfrm>
            <a:off x="0" y="0"/>
            <a:ext cx="18288000" cy="10287000"/>
          </a:xfrm>
          <a:prstGeom prst="rect">
            <a:avLst/>
          </a:prstGeom>
        </p:spPr>
      </p:pic>
      <p:grpSp>
        <p:nvGrpSpPr>
          <p:cNvPr name="Group 3" id="3"/>
          <p:cNvGrpSpPr/>
          <p:nvPr/>
        </p:nvGrpSpPr>
        <p:grpSpPr>
          <a:xfrm rot="0">
            <a:off x="1040202" y="9258300"/>
            <a:ext cx="16219098" cy="492247"/>
            <a:chOff x="0" y="0"/>
            <a:chExt cx="21625464" cy="656329"/>
          </a:xfrm>
        </p:grpSpPr>
        <p:sp>
          <p:nvSpPr>
            <p:cNvPr name="TextBox 4" id="4"/>
            <p:cNvSpPr txBox="true"/>
            <p:nvPr/>
          </p:nvSpPr>
          <p:spPr>
            <a:xfrm rot="0">
              <a:off x="0" y="324224"/>
              <a:ext cx="7874611" cy="332105"/>
            </a:xfrm>
            <a:prstGeom prst="rect">
              <a:avLst/>
            </a:prstGeom>
          </p:spPr>
          <p:txBody>
            <a:bodyPr anchor="t" rtlCol="false" tIns="0" lIns="0" bIns="0" rIns="0">
              <a:spAutoFit/>
            </a:bodyPr>
            <a:lstStyle/>
            <a:p>
              <a:pPr algn="l" marL="0" indent="0" lvl="0">
                <a:lnSpc>
                  <a:spcPts val="1980"/>
                </a:lnSpc>
                <a:spcBef>
                  <a:spcPct val="0"/>
                </a:spcBef>
              </a:pPr>
            </a:p>
          </p:txBody>
        </p:sp>
        <p:sp>
          <p:nvSpPr>
            <p:cNvPr name="AutoShape 5" id="5"/>
            <p:cNvSpPr/>
            <p:nvPr/>
          </p:nvSpPr>
          <p:spPr>
            <a:xfrm rot="5400000">
              <a:off x="10806382" y="-10806382"/>
              <a:ext cx="12700" cy="21625464"/>
            </a:xfrm>
            <a:prstGeom prst="rect">
              <a:avLst/>
            </a:prstGeom>
            <a:solidFill>
              <a:srgbClr val="FFFFFF"/>
            </a:solidFill>
          </p:spPr>
        </p:sp>
      </p:grpSp>
      <p:sp>
        <p:nvSpPr>
          <p:cNvPr name="TextBox 6" id="6"/>
          <p:cNvSpPr txBox="true"/>
          <p:nvPr/>
        </p:nvSpPr>
        <p:spPr>
          <a:xfrm rot="0">
            <a:off x="0" y="3498850"/>
            <a:ext cx="18288000" cy="332739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Bold"/>
              </a:rPr>
              <a:t>FIRST OF ALL, IT MUST BE CLEAR THAT MISSIONS IS GOD INITIATIVE. IT IS GOD WHO SAVES. HOW DOES HE DO THAT? HE DOES SO THROUGH THE PREACHING OF THE WORD (ROMANS 10:17). HOWEVER, PREACHING WITHOUT THE POWER OF PRAYER IS VAIN. BECAUSE GOD SAVES, OUR DEPENDENCE ON HIM IS SEEN IN OUR HUMILITY THROUGH PRAYER.</a:t>
            </a:r>
          </a:p>
          <a:p>
            <a:pPr algn="ctr">
              <a:lnSpc>
                <a:spcPts val="439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786" r="0" b="7786"/>
          <a:stretch>
            <a:fillRect/>
          </a:stretch>
        </p:blipFill>
        <p:spPr>
          <a:xfrm>
            <a:off x="0" y="0"/>
            <a:ext cx="18288000" cy="10287000"/>
          </a:xfrm>
          <a:prstGeom prst="rect">
            <a:avLst/>
          </a:prstGeom>
        </p:spPr>
      </p:pic>
      <p:sp>
        <p:nvSpPr>
          <p:cNvPr name="TextBox 3" id="3"/>
          <p:cNvSpPr txBox="true"/>
          <p:nvPr/>
        </p:nvSpPr>
        <p:spPr>
          <a:xfrm rot="0">
            <a:off x="9826537" y="813879"/>
            <a:ext cx="8461463" cy="7194549"/>
          </a:xfrm>
          <a:prstGeom prst="rect">
            <a:avLst/>
          </a:prstGeom>
        </p:spPr>
        <p:txBody>
          <a:bodyPr anchor="t" rtlCol="false" tIns="0" lIns="0" bIns="0" rIns="0">
            <a:spAutoFit/>
          </a:bodyPr>
          <a:lstStyle/>
          <a:p>
            <a:pPr algn="ctr">
              <a:lnSpc>
                <a:spcPts val="4399"/>
              </a:lnSpc>
            </a:pPr>
            <a:r>
              <a:rPr lang="en-US" sz="3999" spc="-103" u="sng">
                <a:solidFill>
                  <a:srgbClr val="000000"/>
                </a:solidFill>
                <a:latin typeface="Open Sans Bold"/>
              </a:rPr>
              <a:t>WHAT DO WE PRAY FOR?</a:t>
            </a:r>
          </a:p>
          <a:p>
            <a:pPr algn="ctr">
              <a:lnSpc>
                <a:spcPts val="4399"/>
              </a:lnSpc>
            </a:pPr>
          </a:p>
          <a:p>
            <a:pPr algn="ctr">
              <a:lnSpc>
                <a:spcPts val="4399"/>
              </a:lnSpc>
              <a:spcBef>
                <a:spcPct val="0"/>
              </a:spcBef>
            </a:pPr>
            <a:r>
              <a:rPr lang="en-US" sz="3999" spc="-103">
                <a:solidFill>
                  <a:srgbClr val="000000"/>
                </a:solidFill>
                <a:latin typeface="Open Sans Bold"/>
              </a:rPr>
              <a:t>WE PRAY FOR THE SALVATION OF SOULS THAT ARE LOST (1 TIMOTHY 2:1-6). </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WE PRAY FOR MORE LABORERS IN THE MISSION FIELD (MATTHEW 9:38).</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WE PRAY FOR BOLDNESS FOR PREACHERS OF THE GOSPEL (EPHESIANS 6:17-18).</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964" r="0" b="0"/>
          <a:stretch>
            <a:fillRect/>
          </a:stretch>
        </p:blipFill>
        <p:spPr>
          <a:xfrm>
            <a:off x="0" y="0"/>
            <a:ext cx="18288000" cy="10287000"/>
          </a:xfrm>
          <a:prstGeom prst="rect">
            <a:avLst/>
          </a:prstGeom>
        </p:spPr>
      </p:pic>
      <p:sp>
        <p:nvSpPr>
          <p:cNvPr name="AutoShape 3" id="3"/>
          <p:cNvSpPr/>
          <p:nvPr/>
        </p:nvSpPr>
        <p:spPr>
          <a:xfrm rot="5400000">
            <a:off x="3797520" y="6037203"/>
            <a:ext cx="9525" cy="6432668"/>
          </a:xfrm>
          <a:prstGeom prst="rect">
            <a:avLst/>
          </a:prstGeom>
          <a:solidFill>
            <a:srgbClr val="151715"/>
          </a:solidFill>
        </p:spPr>
      </p:sp>
      <p:sp>
        <p:nvSpPr>
          <p:cNvPr name="TextBox 4" id="4"/>
          <p:cNvSpPr txBox="true"/>
          <p:nvPr/>
        </p:nvSpPr>
        <p:spPr>
          <a:xfrm rot="0">
            <a:off x="0" y="1530610"/>
            <a:ext cx="7660833" cy="8309034"/>
          </a:xfrm>
          <a:prstGeom prst="rect">
            <a:avLst/>
          </a:prstGeom>
        </p:spPr>
        <p:txBody>
          <a:bodyPr anchor="t" rtlCol="false" tIns="0" lIns="0" bIns="0" rIns="0">
            <a:spAutoFit/>
          </a:bodyPr>
          <a:lstStyle/>
          <a:p>
            <a:pPr algn="just">
              <a:lnSpc>
                <a:spcPts val="4405"/>
              </a:lnSpc>
              <a:spcBef>
                <a:spcPct val="0"/>
              </a:spcBef>
            </a:pPr>
            <a:r>
              <a:rPr lang="en-US" sz="4004" spc="-104">
                <a:solidFill>
                  <a:srgbClr val="FFFFFF"/>
                </a:solidFill>
                <a:latin typeface="Open Sans Bold"/>
              </a:rPr>
              <a:t>“AT THE BEGINNING OF MY MISSIONARY CAREER I SAID THAT IF PREDESTINATION WERE TRUE I COULD NOT BE A MISSIONARY. NOW AFTER TWENTY SOME YEARS OF STRUGGLING WITH THE HARDNESS OF THE HUMAN HEART, I SAY I COULD NEVER BE A MISSIONARY UNLESS I BELIEVED IN THE DOCTRINE OF PREDESTINATION.”</a:t>
            </a:r>
          </a:p>
          <a:p>
            <a:pPr algn="just">
              <a:lnSpc>
                <a:spcPts val="4405"/>
              </a:lnSpc>
              <a:spcBef>
                <a:spcPct val="0"/>
              </a:spcBef>
            </a:pPr>
          </a:p>
          <a:p>
            <a:pPr algn="just">
              <a:lnSpc>
                <a:spcPts val="4405"/>
              </a:lnSpc>
              <a:spcBef>
                <a:spcPct val="0"/>
              </a:spcBef>
            </a:pPr>
          </a:p>
          <a:p>
            <a:pPr algn="r">
              <a:lnSpc>
                <a:spcPts val="4405"/>
              </a:lnSpc>
              <a:spcBef>
                <a:spcPct val="0"/>
              </a:spcBef>
            </a:pPr>
            <a:r>
              <a:rPr lang="en-US" sz="4004" spc="-104">
                <a:solidFill>
                  <a:srgbClr val="FFFFFF"/>
                </a:solidFill>
                <a:latin typeface="Open Sans Bold"/>
              </a:rPr>
              <a:t>JOHN ALEXANDER</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151715"/>
        </a:solidFill>
      </p:bgPr>
    </p:bg>
    <p:spTree>
      <p:nvGrpSpPr>
        <p:cNvPr id="1" name=""/>
        <p:cNvGrpSpPr/>
        <p:nvPr/>
      </p:nvGrpSpPr>
      <p:grpSpPr>
        <a:xfrm>
          <a:off x="0" y="0"/>
          <a:ext cx="0" cy="0"/>
          <a:chOff x="0" y="0"/>
          <a:chExt cx="0" cy="0"/>
        </a:xfrm>
      </p:grpSpPr>
      <p:sp>
        <p:nvSpPr>
          <p:cNvPr name="TextBox 2" id="2"/>
          <p:cNvSpPr txBox="true"/>
          <p:nvPr/>
        </p:nvSpPr>
        <p:spPr>
          <a:xfrm rot="0">
            <a:off x="0" y="38100"/>
            <a:ext cx="18288000" cy="2222499"/>
          </a:xfrm>
          <a:prstGeom prst="rect">
            <a:avLst/>
          </a:prstGeom>
        </p:spPr>
        <p:txBody>
          <a:bodyPr anchor="t" rtlCol="false" tIns="0" lIns="0" bIns="0" rIns="0">
            <a:spAutoFit/>
          </a:bodyPr>
          <a:lstStyle/>
          <a:p>
            <a:pPr algn="ctr">
              <a:lnSpc>
                <a:spcPts val="4399"/>
              </a:lnSpc>
              <a:spcBef>
                <a:spcPct val="0"/>
              </a:spcBef>
            </a:pPr>
            <a:r>
              <a:rPr lang="en-US" sz="3999" spc="-103">
                <a:solidFill>
                  <a:srgbClr val="FFFFFF"/>
                </a:solidFill>
                <a:latin typeface="Open Sans Bold"/>
              </a:rPr>
              <a:t>“CALL UPON ME IN THE DAY OF TROUBLE AND I WILL DELIVER YOU, AND YOU SHALL GLORIFY ME.”</a:t>
            </a:r>
          </a:p>
          <a:p>
            <a:pPr algn="ctr">
              <a:lnSpc>
                <a:spcPts val="4399"/>
              </a:lnSpc>
              <a:spcBef>
                <a:spcPct val="0"/>
              </a:spcBef>
            </a:pPr>
          </a:p>
          <a:p>
            <a:pPr algn="ctr">
              <a:lnSpc>
                <a:spcPts val="4399"/>
              </a:lnSpc>
              <a:spcBef>
                <a:spcPct val="0"/>
              </a:spcBef>
            </a:pPr>
            <a:r>
              <a:rPr lang="en-US" sz="3999" spc="-103">
                <a:solidFill>
                  <a:srgbClr val="FFFFFF"/>
                </a:solidFill>
                <a:latin typeface="Open Sans Bold"/>
              </a:rPr>
              <a:t>PSALM 50:15</a:t>
            </a:r>
          </a:p>
        </p:txBody>
      </p:sp>
      <p:sp>
        <p:nvSpPr>
          <p:cNvPr name="TextBox 3" id="3"/>
          <p:cNvSpPr txBox="true"/>
          <p:nvPr/>
        </p:nvSpPr>
        <p:spPr>
          <a:xfrm rot="0">
            <a:off x="0" y="2905500"/>
            <a:ext cx="18288000" cy="6642099"/>
          </a:xfrm>
          <a:prstGeom prst="rect">
            <a:avLst/>
          </a:prstGeom>
        </p:spPr>
        <p:txBody>
          <a:bodyPr anchor="t" rtlCol="false" tIns="0" lIns="0" bIns="0" rIns="0">
            <a:spAutoFit/>
          </a:bodyPr>
          <a:lstStyle/>
          <a:p>
            <a:pPr algn="just">
              <a:lnSpc>
                <a:spcPts val="4399"/>
              </a:lnSpc>
              <a:spcBef>
                <a:spcPct val="0"/>
              </a:spcBef>
            </a:pPr>
            <a:r>
              <a:rPr lang="en-US" sz="3999" spc="-103">
                <a:solidFill>
                  <a:srgbClr val="FFFFFF"/>
                </a:solidFill>
                <a:latin typeface="Open Sans Bold"/>
              </a:rPr>
              <a:t>“GOD AND THE PRAYING MAN TAKE SHARES….FIRST, HERE IS YOUR SHARE: ‘CALL UPON ME IN THE DAY OF TROUBLE.’ SECONDLY, HERE IS GOD’S SHARE, ‘I WILL DELIVER THEE.’ AGAIN, YOU TAKE SHARE – FOR YOU SHALL BE DELIVERED. AND THEN AGAIN, IT IS THE LORD’S TURN – ‘THOU SHALT GLORIFY ME.’ HERE IS A COMPACT, A COVENANT THAT GOD ENTERS INTO WITH YOU WHO PRAY TO HIM, AND WHOM HE HELPS. HE SAYS, ‘YOU SHALL HAVE THE DELIVERANCE, BUT I MUST HAVE THE GLORY….’ HERE IS A DELIGHTFUL PARTNERSHIP: WE OBTAIN THAT WHICH WE SO GREATLY NEED, AND ALL THAT GOD GETTETH IS THE GLORY WHICH IS DUE UNTO HIS NAME.”</a:t>
            </a:r>
          </a:p>
          <a:p>
            <a:pPr algn="just">
              <a:lnSpc>
                <a:spcPts val="4399"/>
              </a:lnSpc>
              <a:spcBef>
                <a:spcPct val="0"/>
              </a:spcBef>
            </a:pPr>
          </a:p>
          <a:p>
            <a:pPr algn="r">
              <a:lnSpc>
                <a:spcPts val="4399"/>
              </a:lnSpc>
              <a:spcBef>
                <a:spcPct val="0"/>
              </a:spcBef>
            </a:pPr>
          </a:p>
          <a:p>
            <a:pPr algn="r">
              <a:lnSpc>
                <a:spcPts val="4399"/>
              </a:lnSpc>
              <a:spcBef>
                <a:spcPct val="0"/>
              </a:spcBef>
            </a:pPr>
            <a:r>
              <a:rPr lang="en-US" sz="3999" spc="-103">
                <a:solidFill>
                  <a:srgbClr val="FFFFFF"/>
                </a:solidFill>
                <a:latin typeface="Open Sans Bold"/>
              </a:rPr>
              <a:t>CHARLES SPURGEON, TWELVE SERMONS ON PRAYER, 105</a:t>
            </a: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C1A480"/>
        </a:solidFill>
      </p:bgPr>
    </p:bg>
    <p:spTree>
      <p:nvGrpSpPr>
        <p:cNvPr id="1" name=""/>
        <p:cNvGrpSpPr/>
        <p:nvPr/>
      </p:nvGrpSpPr>
      <p:grpSpPr>
        <a:xfrm>
          <a:off x="0" y="0"/>
          <a:ext cx="0" cy="0"/>
          <a:chOff x="0" y="0"/>
          <a:chExt cx="0" cy="0"/>
        </a:xfrm>
      </p:grpSpPr>
      <p:sp>
        <p:nvSpPr>
          <p:cNvPr name="TextBox 2" id="2"/>
          <p:cNvSpPr txBox="true"/>
          <p:nvPr/>
        </p:nvSpPr>
        <p:spPr>
          <a:xfrm rot="0">
            <a:off x="0" y="38100"/>
            <a:ext cx="18288000" cy="995679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Bold"/>
              </a:rPr>
              <a:t>“PRAYER IS NOT LEARNT IN A CLASSROOM BUT IN A CLOSET.”</a:t>
            </a:r>
          </a:p>
          <a:p>
            <a:pPr algn="ctr">
              <a:lnSpc>
                <a:spcPts val="4399"/>
              </a:lnSpc>
              <a:spcBef>
                <a:spcPct val="0"/>
              </a:spcBef>
            </a:pPr>
          </a:p>
          <a:p>
            <a:pPr algn="r">
              <a:lnSpc>
                <a:spcPts val="4399"/>
              </a:lnSpc>
              <a:spcBef>
                <a:spcPct val="0"/>
              </a:spcBef>
            </a:pPr>
            <a:r>
              <a:rPr lang="en-US" sz="3999" spc="-103">
                <a:solidFill>
                  <a:srgbClr val="000000"/>
                </a:solidFill>
                <a:latin typeface="Open Sans Bold"/>
              </a:rPr>
              <a:t>E.M BOUNDS</a:t>
            </a:r>
          </a:p>
          <a:p>
            <a:pPr algn="ctr">
              <a:lnSpc>
                <a:spcPts val="4399"/>
              </a:lnSpc>
              <a:spcBef>
                <a:spcPct val="0"/>
              </a:spcBef>
            </a:pPr>
          </a:p>
          <a:p>
            <a:pPr algn="ctr">
              <a:lnSpc>
                <a:spcPts val="4399"/>
              </a:lnSpc>
              <a:spcBef>
                <a:spcPct val="0"/>
              </a:spcBef>
            </a:pPr>
          </a:p>
          <a:p>
            <a:pPr algn="ctr">
              <a:lnSpc>
                <a:spcPts val="4399"/>
              </a:lnSpc>
              <a:spcBef>
                <a:spcPct val="0"/>
              </a:spcBef>
            </a:pPr>
            <a:r>
              <a:rPr lang="en-US" sz="3999" spc="-103">
                <a:solidFill>
                  <a:srgbClr val="000000"/>
                </a:solidFill>
                <a:latin typeface="Open Sans Bold"/>
              </a:rPr>
              <a:t>“FINALLY, BROTHER, PRAY FOR US, THAT THE WORD OF GOD MAY SPEED AHEAD AND BE HONORED.”</a:t>
            </a:r>
          </a:p>
          <a:p>
            <a:pPr algn="ctr">
              <a:lnSpc>
                <a:spcPts val="4399"/>
              </a:lnSpc>
              <a:spcBef>
                <a:spcPct val="0"/>
              </a:spcBef>
            </a:pPr>
            <a:r>
              <a:rPr lang="en-US" sz="3999" spc="-103">
                <a:solidFill>
                  <a:srgbClr val="000000"/>
                </a:solidFill>
                <a:latin typeface="Open Sans Bold"/>
              </a:rPr>
              <a:t>2 THESSALONIANS 3:1</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“PRAY ALSO FOR ME THAT WORDS MAY BE GIVEN TO ME IN THE OPENING OF MY MOUTH BOLDLY TO PROCLAIM THE MYSTERY OF THE GOSPEL.”</a:t>
            </a:r>
          </a:p>
          <a:p>
            <a:pPr algn="ctr">
              <a:lnSpc>
                <a:spcPts val="4399"/>
              </a:lnSpc>
              <a:spcBef>
                <a:spcPct val="0"/>
              </a:spcBef>
            </a:pPr>
            <a:r>
              <a:rPr lang="en-US" sz="3999" spc="-103">
                <a:solidFill>
                  <a:srgbClr val="000000"/>
                </a:solidFill>
                <a:latin typeface="Open Sans Bold"/>
              </a:rPr>
              <a:t>EPHESIANS 6:19</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“PRAY ALSO FOR US, THAT GOD MAY OPEN TO US A DOOR FOR THE WORD.”</a:t>
            </a:r>
          </a:p>
          <a:p>
            <a:pPr algn="ctr">
              <a:lnSpc>
                <a:spcPts val="4399"/>
              </a:lnSpc>
              <a:spcBef>
                <a:spcPct val="0"/>
              </a:spcBef>
            </a:pPr>
            <a:r>
              <a:rPr lang="en-US" sz="3999" spc="-103">
                <a:solidFill>
                  <a:srgbClr val="000000"/>
                </a:solidFill>
                <a:latin typeface="Open Sans Bold"/>
              </a:rPr>
              <a:t>COLOSSIANS 4:3</a:t>
            </a:r>
          </a:p>
          <a:p>
            <a:pPr algn="ctr">
              <a:lnSpc>
                <a:spcPts val="4399"/>
              </a:lnSpc>
              <a:spcBef>
                <a:spcPct val="0"/>
              </a:spcBef>
            </a:pPr>
          </a:p>
          <a:p>
            <a:pPr algn="ctr">
              <a:lnSpc>
                <a:spcPts val="4399"/>
              </a:lnSpc>
              <a:spcBef>
                <a:spcPct val="0"/>
              </a:spcBef>
            </a:pPr>
          </a:p>
          <a:p>
            <a:pPr algn="ctr">
              <a:lnSpc>
                <a:spcPts val="4399"/>
              </a:lnSpc>
              <a:spcBef>
                <a:spcPct val="0"/>
              </a:spcBef>
            </a:pPr>
            <a:r>
              <a:rPr lang="en-US" sz="3999" spc="-103">
                <a:solidFill>
                  <a:srgbClr val="000000"/>
                </a:solidFill>
                <a:latin typeface="Open Sans Bold"/>
              </a:rPr>
              <a:t>JESUS SAYS IN LUKE 18:1 “ALWAYS….PRAY AND DO NOT LOSE HEART.”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A4927C"/>
        </a:solidFill>
      </p:bgPr>
    </p:bg>
    <p:spTree>
      <p:nvGrpSpPr>
        <p:cNvPr id="1" name=""/>
        <p:cNvGrpSpPr/>
        <p:nvPr/>
      </p:nvGrpSpPr>
      <p:grpSpPr>
        <a:xfrm>
          <a:off x="0" y="0"/>
          <a:ext cx="0" cy="0"/>
          <a:chOff x="0" y="0"/>
          <a:chExt cx="0" cy="0"/>
        </a:xfrm>
      </p:grpSpPr>
      <p:grpSp>
        <p:nvGrpSpPr>
          <p:cNvPr name="Group 2" id="2"/>
          <p:cNvGrpSpPr/>
          <p:nvPr/>
        </p:nvGrpSpPr>
        <p:grpSpPr>
          <a:xfrm rot="0">
            <a:off x="8693" y="0"/>
            <a:ext cx="9135307" cy="10296303"/>
            <a:chOff x="0" y="0"/>
            <a:chExt cx="12180409" cy="13728404"/>
          </a:xfrm>
        </p:grpSpPr>
        <p:pic>
          <p:nvPicPr>
            <p:cNvPr name="Picture 3" id="3"/>
            <p:cNvPicPr>
              <a:picLocks noChangeAspect="true"/>
            </p:cNvPicPr>
            <p:nvPr/>
          </p:nvPicPr>
          <p:blipFill>
            <a:blip r:embed="rId2"/>
            <a:srcRect l="16628" t="17828" r="16628" b="17828"/>
            <a:stretch>
              <a:fillRect/>
            </a:stretch>
          </p:blipFill>
          <p:spPr>
            <a:xfrm>
              <a:off x="0" y="0"/>
              <a:ext cx="12180409" cy="4576135"/>
            </a:xfrm>
            <a:prstGeom prst="rect">
              <a:avLst/>
            </a:prstGeom>
          </p:spPr>
        </p:pic>
        <p:pic>
          <p:nvPicPr>
            <p:cNvPr name="Picture 4" id="4"/>
            <p:cNvPicPr>
              <a:picLocks noChangeAspect="true"/>
            </p:cNvPicPr>
            <p:nvPr/>
          </p:nvPicPr>
          <p:blipFill>
            <a:blip r:embed="rId2"/>
            <a:srcRect l="16628" t="17828" r="16628" b="17828"/>
            <a:stretch>
              <a:fillRect/>
            </a:stretch>
          </p:blipFill>
          <p:spPr>
            <a:xfrm>
              <a:off x="0" y="4576135"/>
              <a:ext cx="12180409" cy="4576135"/>
            </a:xfrm>
            <a:prstGeom prst="rect">
              <a:avLst/>
            </a:prstGeom>
          </p:spPr>
        </p:pic>
        <p:pic>
          <p:nvPicPr>
            <p:cNvPr name="Picture 5" id="5"/>
            <p:cNvPicPr>
              <a:picLocks noChangeAspect="true"/>
            </p:cNvPicPr>
            <p:nvPr/>
          </p:nvPicPr>
          <p:blipFill>
            <a:blip r:embed="rId2"/>
            <a:srcRect l="16628" t="17828" r="16628" b="17828"/>
            <a:stretch>
              <a:fillRect/>
            </a:stretch>
          </p:blipFill>
          <p:spPr>
            <a:xfrm>
              <a:off x="0" y="9152269"/>
              <a:ext cx="12180409" cy="4576135"/>
            </a:xfrm>
            <a:prstGeom prst="rect">
              <a:avLst/>
            </a:prstGeom>
          </p:spPr>
        </p:pic>
      </p:grpSp>
      <p:pic>
        <p:nvPicPr>
          <p:cNvPr name="Picture 6" id="6"/>
          <p:cNvPicPr>
            <a:picLocks noChangeAspect="true"/>
          </p:cNvPicPr>
          <p:nvPr/>
        </p:nvPicPr>
        <p:blipFill>
          <a:blip r:embed="rId3"/>
          <a:srcRect l="19677" t="0" r="21209" b="0"/>
          <a:stretch>
            <a:fillRect/>
          </a:stretch>
        </p:blipFill>
        <p:spPr>
          <a:xfrm flipH="false" flipV="false" rot="0">
            <a:off x="8693" y="0"/>
            <a:ext cx="9135307" cy="10296303"/>
          </a:xfrm>
          <a:prstGeom prst="rect">
            <a:avLst/>
          </a:prstGeom>
        </p:spPr>
      </p:pic>
      <p:grpSp>
        <p:nvGrpSpPr>
          <p:cNvPr name="Group 7" id="7"/>
          <p:cNvGrpSpPr/>
          <p:nvPr/>
        </p:nvGrpSpPr>
        <p:grpSpPr>
          <a:xfrm rot="0">
            <a:off x="9804902" y="4198608"/>
            <a:ext cx="8040032" cy="1899087"/>
            <a:chOff x="0" y="0"/>
            <a:chExt cx="10720043" cy="2532116"/>
          </a:xfrm>
        </p:grpSpPr>
        <p:sp>
          <p:nvSpPr>
            <p:cNvPr name="TextBox 8" id="8"/>
            <p:cNvSpPr txBox="true"/>
            <p:nvPr/>
          </p:nvSpPr>
          <p:spPr>
            <a:xfrm rot="0">
              <a:off x="0" y="38100"/>
              <a:ext cx="10720043" cy="1502833"/>
            </a:xfrm>
            <a:prstGeom prst="rect">
              <a:avLst/>
            </a:prstGeom>
          </p:spPr>
          <p:txBody>
            <a:bodyPr anchor="t" rtlCol="false" tIns="0" lIns="0" bIns="0" rIns="0">
              <a:spAutoFit/>
            </a:bodyPr>
            <a:lstStyle/>
            <a:p>
              <a:pPr algn="ctr" marL="0" indent="0" lvl="0">
                <a:lnSpc>
                  <a:spcPts val="4399"/>
                </a:lnSpc>
                <a:spcBef>
                  <a:spcPct val="0"/>
                </a:spcBef>
              </a:pPr>
              <a:r>
                <a:rPr lang="en-US" sz="3999" spc="-103">
                  <a:solidFill>
                    <a:srgbClr val="FFFFFF"/>
                  </a:solidFill>
                  <a:latin typeface="Open Sans Bold"/>
                </a:rPr>
                <a:t>SUPREMACY OF GOD IN MISSIONS THROUGH SUFFERING</a:t>
              </a:r>
            </a:p>
          </p:txBody>
        </p:sp>
        <p:sp>
          <p:nvSpPr>
            <p:cNvPr name="TextBox 9" id="9"/>
            <p:cNvSpPr txBox="true"/>
            <p:nvPr/>
          </p:nvSpPr>
          <p:spPr>
            <a:xfrm rot="0">
              <a:off x="0" y="2082324"/>
              <a:ext cx="10720043" cy="449792"/>
            </a:xfrm>
            <a:prstGeom prst="rect">
              <a:avLst/>
            </a:prstGeom>
          </p:spPr>
          <p:txBody>
            <a:bodyPr anchor="t" rtlCol="false" tIns="0" lIns="0" bIns="0" rIns="0">
              <a:spAutoFit/>
            </a:bodyPr>
            <a:lstStyle/>
            <a:p>
              <a:pPr algn="ctr" marL="0" indent="0" lvl="0">
                <a:lnSpc>
                  <a:spcPts val="2800"/>
                </a:lnSpc>
                <a:spcBef>
                  <a:spcPct val="0"/>
                </a:spcBef>
              </a:pP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5171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7237085" cy="10287000"/>
          </a:xfrm>
          <a:prstGeom prst="rect">
            <a:avLst/>
          </a:prstGeom>
        </p:spPr>
      </p:pic>
      <p:sp>
        <p:nvSpPr>
          <p:cNvPr name="TextBox 3" id="3"/>
          <p:cNvSpPr txBox="true"/>
          <p:nvPr/>
        </p:nvSpPr>
        <p:spPr>
          <a:xfrm rot="0">
            <a:off x="7237085" y="3775075"/>
            <a:ext cx="11050915" cy="2774949"/>
          </a:xfrm>
          <a:prstGeom prst="rect">
            <a:avLst/>
          </a:prstGeom>
        </p:spPr>
        <p:txBody>
          <a:bodyPr anchor="t" rtlCol="false" tIns="0" lIns="0" bIns="0" rIns="0">
            <a:spAutoFit/>
          </a:bodyPr>
          <a:lstStyle/>
          <a:p>
            <a:pPr algn="ctr">
              <a:lnSpc>
                <a:spcPts val="4399"/>
              </a:lnSpc>
              <a:spcBef>
                <a:spcPct val="0"/>
              </a:spcBef>
            </a:pPr>
            <a:r>
              <a:rPr lang="en-US" sz="3999" spc="-103">
                <a:solidFill>
                  <a:srgbClr val="FFFFFF"/>
                </a:solidFill>
                <a:latin typeface="Open Sans Bold"/>
              </a:rPr>
              <a:t>“HE IS NO FOOL WHO GIVES UP WHAT HE CANNOT KEEP TO GAIN WHAT HE CANNOT LOSE.”</a:t>
            </a:r>
          </a:p>
          <a:p>
            <a:pPr algn="ctr">
              <a:lnSpc>
                <a:spcPts val="4399"/>
              </a:lnSpc>
              <a:spcBef>
                <a:spcPct val="0"/>
              </a:spcBef>
            </a:pPr>
          </a:p>
          <a:p>
            <a:pPr algn="ctr">
              <a:lnSpc>
                <a:spcPts val="4399"/>
              </a:lnSpc>
              <a:spcBef>
                <a:spcPct val="0"/>
              </a:spcBef>
            </a:pPr>
            <a:r>
              <a:rPr lang="en-US" sz="3999" spc="-103">
                <a:solidFill>
                  <a:srgbClr val="FFFFFF"/>
                </a:solidFill>
                <a:latin typeface="Open Sans Bold"/>
              </a:rPr>
              <a:t>JIM ELLIOTT</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51715"/>
        </a:solidFill>
      </p:bgPr>
    </p:bg>
    <p:spTree>
      <p:nvGrpSpPr>
        <p:cNvPr id="1" name=""/>
        <p:cNvGrpSpPr/>
        <p:nvPr/>
      </p:nvGrpSpPr>
      <p:grpSpPr>
        <a:xfrm>
          <a:off x="0" y="0"/>
          <a:ext cx="0" cy="0"/>
          <a:chOff x="0" y="0"/>
          <a:chExt cx="0" cy="0"/>
        </a:xfrm>
      </p:grpSpPr>
      <p:sp>
        <p:nvSpPr>
          <p:cNvPr name="AutoShape 2" id="2"/>
          <p:cNvSpPr/>
          <p:nvPr/>
        </p:nvSpPr>
        <p:spPr>
          <a:xfrm rot="0">
            <a:off x="0" y="5816601"/>
            <a:ext cx="18288000" cy="4470399"/>
          </a:xfrm>
          <a:prstGeom prst="rect">
            <a:avLst/>
          </a:prstGeom>
          <a:solidFill>
            <a:srgbClr val="A4927C"/>
          </a:solidFill>
        </p:spPr>
      </p:sp>
      <p:pic>
        <p:nvPicPr>
          <p:cNvPr name="Picture 3" id="3"/>
          <p:cNvPicPr>
            <a:picLocks noChangeAspect="true"/>
          </p:cNvPicPr>
          <p:nvPr/>
        </p:nvPicPr>
        <p:blipFill>
          <a:blip r:embed="rId2"/>
          <a:srcRect l="0" t="12488" r="0" b="30967"/>
          <a:stretch>
            <a:fillRect/>
          </a:stretch>
        </p:blipFill>
        <p:spPr>
          <a:xfrm flipH="false" flipV="false" rot="0">
            <a:off x="0" y="0"/>
            <a:ext cx="18288000" cy="5816601"/>
          </a:xfrm>
          <a:prstGeom prst="rect">
            <a:avLst/>
          </a:prstGeom>
        </p:spPr>
      </p:pic>
      <p:sp>
        <p:nvSpPr>
          <p:cNvPr name="TextBox 4" id="4"/>
          <p:cNvSpPr txBox="true"/>
          <p:nvPr/>
        </p:nvSpPr>
        <p:spPr>
          <a:xfrm rot="0">
            <a:off x="0" y="5854701"/>
            <a:ext cx="18288000" cy="4432299"/>
          </a:xfrm>
          <a:prstGeom prst="rect">
            <a:avLst/>
          </a:prstGeom>
        </p:spPr>
        <p:txBody>
          <a:bodyPr anchor="t" rtlCol="false" tIns="0" lIns="0" bIns="0" rIns="0">
            <a:spAutoFit/>
          </a:bodyPr>
          <a:lstStyle/>
          <a:p>
            <a:pPr algn="just">
              <a:lnSpc>
                <a:spcPts val="4399"/>
              </a:lnSpc>
              <a:spcBef>
                <a:spcPct val="0"/>
              </a:spcBef>
            </a:pPr>
            <a:r>
              <a:rPr lang="en-US" sz="3999" spc="-103">
                <a:solidFill>
                  <a:srgbClr val="000000"/>
                </a:solidFill>
                <a:latin typeface="Open Sans Bold"/>
              </a:rPr>
              <a:t>CONSIDER THE EXAMPLE OF ADONIRAM JUDSON, WHOSE BIOGRAPHY IS IN OUR BOOKSTALL. WHEN HE WAS IN BURMA, HE LOST 2 WIVES AND 7 OUT OF 13 CHILDREN, IN ADDITION TO COLLEAGUE AFTER COLLEAGUE. </a:t>
            </a:r>
          </a:p>
          <a:p>
            <a:pPr algn="just">
              <a:lnSpc>
                <a:spcPts val="4399"/>
              </a:lnSpc>
              <a:spcBef>
                <a:spcPct val="0"/>
              </a:spcBef>
            </a:pPr>
          </a:p>
          <a:p>
            <a:pPr algn="just">
              <a:lnSpc>
                <a:spcPts val="4399"/>
              </a:lnSpc>
              <a:spcBef>
                <a:spcPct val="0"/>
              </a:spcBef>
            </a:pPr>
            <a:r>
              <a:rPr lang="en-US" sz="3999" spc="-103">
                <a:solidFill>
                  <a:srgbClr val="000000"/>
                </a:solidFill>
                <a:latin typeface="Open Sans Bold"/>
              </a:rPr>
              <a:t>"IF I HAD NOT FELT CERTAIN THAT EVERY ADDITIONAL TRIAL WAS ORDERED BY INFINITE LOVE AND MERCY, I COULD NOT HAVE SURVIVED MY ACCUMULATED SUFFERING." </a:t>
            </a:r>
          </a:p>
          <a:p>
            <a:pPr algn="r">
              <a:lnSpc>
                <a:spcPts val="4399"/>
              </a:lnSpc>
              <a:spcBef>
                <a:spcPct val="0"/>
              </a:spcBef>
            </a:pPr>
            <a:r>
              <a:rPr lang="en-US" sz="3999" spc="-103">
                <a:solidFill>
                  <a:srgbClr val="000000"/>
                </a:solidFill>
                <a:latin typeface="Open Sans Bold"/>
              </a:rPr>
              <a:t> ADONIRAM JUDSON</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F3F4ED"/>
        </a:solidFill>
      </p:bgPr>
    </p:bg>
    <p:spTree>
      <p:nvGrpSpPr>
        <p:cNvPr id="1" name=""/>
        <p:cNvGrpSpPr/>
        <p:nvPr/>
      </p:nvGrpSpPr>
      <p:grpSpPr>
        <a:xfrm>
          <a:off x="0" y="0"/>
          <a:ext cx="0" cy="0"/>
          <a:chOff x="0" y="0"/>
          <a:chExt cx="0" cy="0"/>
        </a:xfrm>
      </p:grpSpPr>
      <p:sp>
        <p:nvSpPr>
          <p:cNvPr name="TextBox 2" id="2"/>
          <p:cNvSpPr txBox="true"/>
          <p:nvPr/>
        </p:nvSpPr>
        <p:spPr>
          <a:xfrm rot="0">
            <a:off x="0" y="536362"/>
            <a:ext cx="18288000" cy="167004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Bold"/>
              </a:rPr>
              <a:t>JOHN 15:20</a:t>
            </a:r>
            <a:r>
              <a:rPr lang="en-US" sz="3999" spc="-103">
                <a:solidFill>
                  <a:srgbClr val="000000"/>
                </a:solidFill>
                <a:latin typeface="Open Sans"/>
              </a:rPr>
              <a:t>: “REMEMBER THE WORD THAT I SAID TO YOU: ‘A SERVANT IS NOT GREATER THAN HIS MASTER.’ </a:t>
            </a:r>
            <a:r>
              <a:rPr lang="en-US" sz="3999" spc="-103" u="sng">
                <a:solidFill>
                  <a:srgbClr val="000000"/>
                </a:solidFill>
                <a:latin typeface="Open Sans Bold"/>
              </a:rPr>
              <a:t>IF THEY PERSECUTED ME, THEY WILL ALSO PERSECUTE YOU</a:t>
            </a:r>
            <a:r>
              <a:rPr lang="en-US" sz="3999" spc="-103">
                <a:solidFill>
                  <a:srgbClr val="000000"/>
                </a:solidFill>
                <a:latin typeface="Open Sans"/>
              </a:rPr>
              <a:t>. IF THEY KEPT MY WORD, THEY WILL ALSO KEEP YOURS.” </a:t>
            </a:r>
          </a:p>
        </p:txBody>
      </p:sp>
      <p:sp>
        <p:nvSpPr>
          <p:cNvPr name="TextBox 3" id="3"/>
          <p:cNvSpPr txBox="true"/>
          <p:nvPr/>
        </p:nvSpPr>
        <p:spPr>
          <a:xfrm rot="0">
            <a:off x="0" y="3775075"/>
            <a:ext cx="18288000" cy="277494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Bold"/>
              </a:rPr>
              <a:t>1 PETER 4:1 &amp; 12</a:t>
            </a:r>
            <a:r>
              <a:rPr lang="en-US" sz="3999" spc="-103">
                <a:solidFill>
                  <a:srgbClr val="000000"/>
                </a:solidFill>
                <a:latin typeface="Open Sans"/>
              </a:rPr>
              <a:t>: "SINCE THEREFORE CHRIST SUFFERED IN THE FLESH, </a:t>
            </a:r>
            <a:r>
              <a:rPr lang="en-US" sz="3999" spc="-103" u="sng">
                <a:solidFill>
                  <a:srgbClr val="000000"/>
                </a:solidFill>
                <a:latin typeface="Open Sans Bold"/>
              </a:rPr>
              <a:t>ARM YOURSELVES WITH THE SAME WAY OF THINKING</a:t>
            </a:r>
            <a:r>
              <a:rPr lang="en-US" sz="3999" spc="-103">
                <a:solidFill>
                  <a:srgbClr val="000000"/>
                </a:solidFill>
                <a:latin typeface="Open Sans"/>
              </a:rPr>
              <a:t>, FOR WHOEVER HAS SUFFERED IN THE FLESH HAS CEASED FROM SIN… BELOVED, </a:t>
            </a:r>
            <a:r>
              <a:rPr lang="en-US" sz="3999" spc="-103" u="sng">
                <a:solidFill>
                  <a:srgbClr val="000000"/>
                </a:solidFill>
                <a:latin typeface="Open Sans Bold"/>
              </a:rPr>
              <a:t>DO NOT BE SURPRISED AT THE FIERY TRIAL WHEN IT COMES UPON YOU</a:t>
            </a:r>
            <a:r>
              <a:rPr lang="en-US" sz="3999" spc="-103">
                <a:solidFill>
                  <a:srgbClr val="000000"/>
                </a:solidFill>
                <a:latin typeface="Open Sans"/>
              </a:rPr>
              <a:t> TO TEST YOU, AS THOUGH SOMETHING STRANGE WERE HAPPENING TO YOU."</a:t>
            </a:r>
          </a:p>
        </p:txBody>
      </p:sp>
      <p:sp>
        <p:nvSpPr>
          <p:cNvPr name="TextBox 4" id="4"/>
          <p:cNvSpPr txBox="true"/>
          <p:nvPr/>
        </p:nvSpPr>
        <p:spPr>
          <a:xfrm rot="0">
            <a:off x="0" y="7856535"/>
            <a:ext cx="18288000" cy="222249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a:rPr>
              <a:t>“FOR I WILL SHOW HIM HOW MUCH </a:t>
            </a:r>
            <a:r>
              <a:rPr lang="en-US" sz="3999" spc="-103" u="sng">
                <a:solidFill>
                  <a:srgbClr val="000000"/>
                </a:solidFill>
                <a:latin typeface="Open Sans Bold"/>
              </a:rPr>
              <a:t>HE MUST SUFFER</a:t>
            </a:r>
            <a:r>
              <a:rPr lang="en-US" sz="3999" spc="-103" u="sng">
                <a:solidFill>
                  <a:srgbClr val="000000"/>
                </a:solidFill>
                <a:latin typeface="Open Sans"/>
              </a:rPr>
              <a:t> </a:t>
            </a:r>
            <a:r>
              <a:rPr lang="en-US" sz="3999" spc="-103" u="sng">
                <a:solidFill>
                  <a:srgbClr val="000000"/>
                </a:solidFill>
                <a:latin typeface="Open Sans Bold"/>
              </a:rPr>
              <a:t>FOR THE SAKE OF MY NAME</a:t>
            </a:r>
            <a:r>
              <a:rPr lang="en-US" sz="3999" spc="-103">
                <a:solidFill>
                  <a:srgbClr val="000000"/>
                </a:solidFill>
                <a:latin typeface="Open Sans"/>
              </a:rPr>
              <a:t>.” </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ACTS 9:16</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F3F4ED"/>
        </a:solidFill>
      </p:bgPr>
    </p:bg>
    <p:spTree>
      <p:nvGrpSpPr>
        <p:cNvPr id="1" name=""/>
        <p:cNvGrpSpPr/>
        <p:nvPr/>
      </p:nvGrpSpPr>
      <p:grpSpPr>
        <a:xfrm>
          <a:off x="0" y="0"/>
          <a:ext cx="0" cy="0"/>
          <a:chOff x="0" y="0"/>
          <a:chExt cx="0" cy="0"/>
        </a:xfrm>
      </p:grpSpPr>
      <p:sp>
        <p:nvSpPr>
          <p:cNvPr name="TextBox 2" id="2"/>
          <p:cNvSpPr txBox="true"/>
          <p:nvPr/>
        </p:nvSpPr>
        <p:spPr>
          <a:xfrm rot="0">
            <a:off x="0" y="-9525"/>
            <a:ext cx="18288000" cy="10354945"/>
          </a:xfrm>
          <a:prstGeom prst="rect">
            <a:avLst/>
          </a:prstGeom>
        </p:spPr>
        <p:txBody>
          <a:bodyPr anchor="t" rtlCol="false" tIns="0" lIns="0" bIns="0" rIns="0">
            <a:spAutoFit/>
          </a:bodyPr>
          <a:lstStyle/>
          <a:p>
            <a:pPr algn="just">
              <a:lnSpc>
                <a:spcPts val="4879"/>
              </a:lnSpc>
            </a:pPr>
            <a:r>
              <a:rPr lang="en-US" sz="3999" spc="-103">
                <a:solidFill>
                  <a:srgbClr val="000000"/>
                </a:solidFill>
                <a:latin typeface="Open Sans"/>
              </a:rPr>
              <a:t>“ARE THEY </a:t>
            </a:r>
            <a:r>
              <a:rPr lang="en-US" sz="3999" spc="-103" u="sng">
                <a:solidFill>
                  <a:srgbClr val="000000"/>
                </a:solidFill>
                <a:latin typeface="Open Sans Bold"/>
              </a:rPr>
              <a:t>SERVANTS OF CHRIST? I AM A BETTER ONE</a:t>
            </a:r>
            <a:r>
              <a:rPr lang="en-US" sz="3999" spc="-103">
                <a:solidFill>
                  <a:srgbClr val="000000"/>
                </a:solidFill>
                <a:latin typeface="Open Sans"/>
              </a:rPr>
              <a:t> – I AM TALKING LIKE MADMAN – WITH FAR GREATER LABORS, FAR MORE IMPRISONMENTS, WITH COUNTLESS BEATINGS, AND OFTEN NEAR DEATH. FIVE TIMES I RECEIVED AT THE HANDS OF THE JEWS THE FORTY LASHES LESS ONE. THREE TIMES I WAS BEATEN WITH RODS. ONCE I WAS STONED. THREE TIMES I WAS SHIPWRECKED; A NIGHT AND A DAY I WAS ADRIFT AT SEA; ON FREQUENT JOURNEYS, IN DANGER FROM RIVERS, DANGER FROM ROBBERS, DANGER FROM MY OWN PEOPLE, DANGER FROM THE GENTILES, DANGER IN THE CITY, DANGER IN THE WILDERNESS, DANGER AT SEA, DANGER FROM FALSE BROTHERS; IN TOIL AND HARDSHIPS THROUGH MANY A SLEEPLESS NIGHT, IN HUNGER AND THIRST, OFTEN WITHOUT FOOD, IN COLD AND EXPOSURE. AND APART FROM OTHER THINGS THERE IS THE DAILY PRESSURE ON ME OF MY ANXIETY FOR ALL THE CHURCHES. WHO IS WEAK, AND I AM NOT WEAK? WHO IS MADE TO FALL, AND I AM NOT INDIGNANT?” </a:t>
            </a:r>
            <a:r>
              <a:rPr lang="en-US" sz="3999" spc="-103" u="sng">
                <a:solidFill>
                  <a:srgbClr val="000000"/>
                </a:solidFill>
                <a:latin typeface="Open Sans Bold"/>
              </a:rPr>
              <a:t>IF I MUST BOAST, I MUST BOAST OF THE THINGS THAT SHOW MY WEAKNESS.</a:t>
            </a:r>
            <a:r>
              <a:rPr lang="en-US" sz="3999" spc="-103">
                <a:solidFill>
                  <a:srgbClr val="000000"/>
                </a:solidFill>
                <a:latin typeface="Open Sans"/>
              </a:rPr>
              <a:t>”</a:t>
            </a:r>
          </a:p>
          <a:p>
            <a:pPr algn="just">
              <a:lnSpc>
                <a:spcPts val="4399"/>
              </a:lnSpc>
              <a:spcBef>
                <a:spcPct val="0"/>
              </a:spcBef>
            </a:pPr>
          </a:p>
          <a:p>
            <a:pPr algn="just">
              <a:lnSpc>
                <a:spcPts val="4399"/>
              </a:lnSpc>
              <a:spcBef>
                <a:spcPct val="0"/>
              </a:spcBef>
            </a:pPr>
          </a:p>
          <a:p>
            <a:pPr algn="r">
              <a:lnSpc>
                <a:spcPts val="4399"/>
              </a:lnSpc>
              <a:spcBef>
                <a:spcPct val="0"/>
              </a:spcBef>
            </a:pPr>
            <a:r>
              <a:rPr lang="en-US" sz="3999" spc="-103">
                <a:solidFill>
                  <a:srgbClr val="000000"/>
                </a:solidFill>
                <a:latin typeface="Open Sans Bold"/>
              </a:rPr>
              <a:t>2 CORINTHIANS 11:23-30</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19985"/>
          <a:stretch>
            <a:fillRect/>
          </a:stretch>
        </p:blipFill>
        <p:spPr>
          <a:xfrm>
            <a:off x="0" y="0"/>
            <a:ext cx="18288000" cy="10287000"/>
          </a:xfrm>
          <a:prstGeom prst="rect">
            <a:avLst/>
          </a:prstGeom>
        </p:spPr>
      </p:pic>
      <p:sp>
        <p:nvSpPr>
          <p:cNvPr name="TextBox 3" id="3"/>
          <p:cNvSpPr txBox="true"/>
          <p:nvPr/>
        </p:nvSpPr>
        <p:spPr>
          <a:xfrm rot="0">
            <a:off x="0" y="1104900"/>
            <a:ext cx="7745360" cy="4756146"/>
          </a:xfrm>
          <a:prstGeom prst="rect">
            <a:avLst/>
          </a:prstGeom>
        </p:spPr>
        <p:txBody>
          <a:bodyPr anchor="t" rtlCol="false" tIns="0" lIns="0" bIns="0" rIns="0">
            <a:spAutoFit/>
          </a:bodyPr>
          <a:lstStyle/>
          <a:p>
            <a:pPr algn="ctr">
              <a:lnSpc>
                <a:spcPts val="9349"/>
              </a:lnSpc>
              <a:spcBef>
                <a:spcPct val="0"/>
              </a:spcBef>
            </a:pPr>
            <a:r>
              <a:rPr lang="en-US" sz="8499" spc="-220">
                <a:solidFill>
                  <a:srgbClr val="000000"/>
                </a:solidFill>
                <a:latin typeface="Open Sans Bold"/>
              </a:rPr>
              <a:t>WHY DOES GOD ALLOW SUFFERING TO HAPPEN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0370" t="0" r="20370" b="0"/>
          <a:stretch>
            <a:fillRect/>
          </a:stretch>
        </p:blipFill>
        <p:spPr>
          <a:xfrm>
            <a:off x="0" y="0"/>
            <a:ext cx="18288000" cy="10287000"/>
          </a:xfrm>
          <a:prstGeom prst="rect">
            <a:avLst/>
          </a:prstGeom>
        </p:spPr>
      </p:pic>
      <p:sp>
        <p:nvSpPr>
          <p:cNvPr name="TextBox 3" id="3"/>
          <p:cNvSpPr txBox="true"/>
          <p:nvPr/>
        </p:nvSpPr>
        <p:spPr>
          <a:xfrm rot="0">
            <a:off x="0" y="2404803"/>
            <a:ext cx="18288000" cy="332739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Bold"/>
              </a:rPr>
              <a:t>SUFFERING LEADS TO DEEPER FAITH AND GREATER HOLINESS (JAMES 1:2-4).</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“SUFFERING SO UNBOLTS THE DOOR OF THE HEART, THAT THE WORD HATH EASIER ENTRANCE.”</a:t>
            </a:r>
          </a:p>
          <a:p>
            <a:pPr algn="ctr">
              <a:lnSpc>
                <a:spcPts val="4399"/>
              </a:lnSpc>
              <a:spcBef>
                <a:spcPct val="0"/>
              </a:spcBef>
            </a:pPr>
          </a:p>
          <a:p>
            <a:pPr algn="ctr">
              <a:lnSpc>
                <a:spcPts val="4399"/>
              </a:lnSpc>
              <a:spcBef>
                <a:spcPct val="0"/>
              </a:spcBef>
            </a:pPr>
            <a:r>
              <a:rPr lang="en-US" sz="3999" spc="-103">
                <a:solidFill>
                  <a:srgbClr val="000000"/>
                </a:solidFill>
                <a:latin typeface="Open Sans Bold"/>
              </a:rPr>
              <a:t>RICHARD BAXTER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A4927C"/>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998" t="0" r="28012" b="0"/>
          <a:stretch>
            <a:fillRect/>
          </a:stretch>
        </p:blipFill>
        <p:spPr>
          <a:xfrm flipH="false" flipV="false" rot="0">
            <a:off x="12123" y="0"/>
            <a:ext cx="18263753" cy="10287000"/>
          </a:xfrm>
          <a:prstGeom prst="rect">
            <a:avLst/>
          </a:prstGeom>
        </p:spPr>
      </p:pic>
      <p:sp>
        <p:nvSpPr>
          <p:cNvPr name="TextBox 3" id="3"/>
          <p:cNvSpPr txBox="true"/>
          <p:nvPr/>
        </p:nvSpPr>
        <p:spPr>
          <a:xfrm rot="0">
            <a:off x="0" y="-66675"/>
            <a:ext cx="6965226" cy="4847591"/>
          </a:xfrm>
          <a:prstGeom prst="rect">
            <a:avLst/>
          </a:prstGeom>
        </p:spPr>
        <p:txBody>
          <a:bodyPr anchor="t" rtlCol="false" tIns="0" lIns="0" bIns="0" rIns="0">
            <a:spAutoFit/>
          </a:bodyPr>
          <a:lstStyle/>
          <a:p>
            <a:pPr algn="ctr">
              <a:lnSpc>
                <a:spcPts val="5479"/>
              </a:lnSpc>
            </a:pPr>
            <a:r>
              <a:rPr lang="en-US" sz="3999" spc="-103">
                <a:solidFill>
                  <a:srgbClr val="000000"/>
                </a:solidFill>
                <a:latin typeface="Open Sans Bold"/>
              </a:rPr>
              <a:t>SUFFERING LOOSENS OUR AFFECTIONS IN THIS WORLD, FOCUS THEM ON HIM AND HEAVEN (2 CORINTHIANS 4:17-18; 1:8B-9).</a:t>
            </a:r>
          </a:p>
          <a:p>
            <a:pPr algn="ctr">
              <a:lnSpc>
                <a:spcPts val="5479"/>
              </a:lnSpc>
            </a:pPr>
          </a:p>
          <a:p>
            <a:pPr algn="ctr">
              <a:lnSpc>
                <a:spcPts val="5479"/>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3F4ED"/>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22860"/>
            <a:ext cx="18288000" cy="10241280"/>
          </a:xfrm>
          <a:prstGeom prst="rect">
            <a:avLst/>
          </a:prstGeom>
        </p:spPr>
      </p:pic>
      <p:sp>
        <p:nvSpPr>
          <p:cNvPr name="TextBox 3" id="3"/>
          <p:cNvSpPr txBox="true"/>
          <p:nvPr/>
        </p:nvSpPr>
        <p:spPr>
          <a:xfrm rot="0">
            <a:off x="10821125" y="3775075"/>
            <a:ext cx="7466875" cy="277494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a:rPr>
              <a:t>SUFFERING MAGNIFIES THE POWER AND WORTH OF CHRIST (</a:t>
            </a:r>
            <a:r>
              <a:rPr lang="en-US" sz="3999" spc="-103">
                <a:solidFill>
                  <a:srgbClr val="000000"/>
                </a:solidFill>
                <a:latin typeface="Open Sans Bold"/>
              </a:rPr>
              <a:t>2 CORINTHIANS 12:9-10</a:t>
            </a:r>
            <a:r>
              <a:rPr lang="en-US" sz="3999" spc="-103">
                <a:solidFill>
                  <a:srgbClr val="000000"/>
                </a:solidFill>
                <a:latin typeface="Open Sans"/>
              </a:rPr>
              <a:t>).</a:t>
            </a:r>
          </a:p>
          <a:p>
            <a:pPr algn="ctr">
              <a:lnSpc>
                <a:spcPts val="4399"/>
              </a:lnSpc>
              <a:spcBef>
                <a:spcPct val="0"/>
              </a:spcBef>
            </a:pPr>
          </a:p>
          <a:p>
            <a:pPr algn="ctr">
              <a:lnSpc>
                <a:spcPts val="4399"/>
              </a:lnSpc>
              <a:spcBef>
                <a:spcPct val="0"/>
              </a:spcBef>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086" r="0" b="1086"/>
          <a:stretch>
            <a:fillRect/>
          </a:stretch>
        </p:blipFill>
        <p:spPr>
          <a:xfrm>
            <a:off x="0" y="0"/>
            <a:ext cx="18288000" cy="10287000"/>
          </a:xfrm>
          <a:prstGeom prst="rect">
            <a:avLst/>
          </a:prstGeom>
        </p:spPr>
      </p:pic>
      <p:sp>
        <p:nvSpPr>
          <p:cNvPr name="TextBox 3" id="3"/>
          <p:cNvSpPr txBox="true"/>
          <p:nvPr/>
        </p:nvSpPr>
        <p:spPr>
          <a:xfrm rot="0">
            <a:off x="0" y="2136182"/>
            <a:ext cx="8182979" cy="1670049"/>
          </a:xfrm>
          <a:prstGeom prst="rect">
            <a:avLst/>
          </a:prstGeom>
        </p:spPr>
        <p:txBody>
          <a:bodyPr anchor="t" rtlCol="false" tIns="0" lIns="0" bIns="0" rIns="0">
            <a:spAutoFit/>
          </a:bodyPr>
          <a:lstStyle/>
          <a:p>
            <a:pPr algn="ctr">
              <a:lnSpc>
                <a:spcPts val="4399"/>
              </a:lnSpc>
              <a:spcBef>
                <a:spcPct val="0"/>
              </a:spcBef>
            </a:pPr>
            <a:r>
              <a:rPr lang="en-US" sz="3999" spc="-103">
                <a:solidFill>
                  <a:srgbClr val="000000"/>
                </a:solidFill>
                <a:latin typeface="Open Sans Bold"/>
              </a:rPr>
              <a:t>SUFFERING SHOWCASES THE ETERNAL, AMAZING HOPE OF THE GOSPEL (1 PETER 3:14-15).</a:t>
            </a:r>
          </a:p>
        </p:txBody>
      </p:sp>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57175" y="1834455"/>
            <a:ext cx="17773650" cy="7061836"/>
          </a:xfrm>
          <a:prstGeom prst="rect">
            <a:avLst/>
          </a:prstGeom>
        </p:spPr>
        <p:txBody>
          <a:bodyPr anchor="t" rtlCol="false" tIns="0" lIns="0" bIns="0" rIns="0">
            <a:spAutoFit/>
          </a:bodyPr>
          <a:lstStyle/>
          <a:p>
            <a:pPr algn="just">
              <a:lnSpc>
                <a:spcPts val="6639"/>
              </a:lnSpc>
            </a:pPr>
            <a:r>
              <a:rPr lang="en-US" sz="3999" spc="-103">
                <a:solidFill>
                  <a:srgbClr val="000000"/>
                </a:solidFill>
                <a:latin typeface="Open Sans Bold"/>
              </a:rPr>
              <a:t>‘MR. DICKSON, YOU ARE ADVANCED IN YEARS NOW, AND YOUR OWN PROSPECT IS SOON TO BE LAID IN THE GRAVE, THERE TO BE EATEN BY WORMS; I CONFESS TO YOU, THAT IF I CAN LIVE AND DIE SERVING AND HONORING THE LORD JESUS, IT WILL MAKE NO DIFFERENCE TO ME WHETHER I AM EATEN BY CANNIBALS OR WORMS; AND IN THE GREAT DAY MY RESURRECTION BODY WILL ARISE AS FAIR AS YOURS IN THE LIKENESS OF OUR RISEN REDEEMER.”</a:t>
            </a:r>
          </a:p>
          <a:p>
            <a:pPr algn="just">
              <a:lnSpc>
                <a:spcPts val="4399"/>
              </a:lnSpc>
              <a:spcBef>
                <a:spcPct val="0"/>
              </a:spcBef>
            </a:pPr>
          </a:p>
          <a:p>
            <a:pPr algn="r">
              <a:lnSpc>
                <a:spcPts val="4399"/>
              </a:lnSpc>
              <a:spcBef>
                <a:spcPct val="0"/>
              </a:spcBef>
            </a:pPr>
            <a:r>
              <a:rPr lang="en-US" sz="3999" spc="-103">
                <a:solidFill>
                  <a:srgbClr val="000000"/>
                </a:solidFill>
                <a:latin typeface="Open Sans Bold"/>
              </a:rPr>
              <a:t>JOHN G. PATON, MISSIONARY TO THE SOUTH SEA ISLANDS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51715"/>
        </a:solidFill>
      </p:bgPr>
    </p:bg>
    <p:spTree>
      <p:nvGrpSpPr>
        <p:cNvPr id="1" name=""/>
        <p:cNvGrpSpPr/>
        <p:nvPr/>
      </p:nvGrpSpPr>
      <p:grpSpPr>
        <a:xfrm>
          <a:off x="0" y="0"/>
          <a:ext cx="0" cy="0"/>
          <a:chOff x="0" y="0"/>
          <a:chExt cx="0" cy="0"/>
        </a:xfrm>
      </p:grpSpPr>
      <p:sp>
        <p:nvSpPr>
          <p:cNvPr name="AutoShape 2" id="2"/>
          <p:cNvSpPr/>
          <p:nvPr/>
        </p:nvSpPr>
        <p:spPr>
          <a:xfrm rot="0">
            <a:off x="6625053" y="-527133"/>
            <a:ext cx="5037893" cy="11341265"/>
          </a:xfrm>
          <a:prstGeom prst="rect">
            <a:avLst/>
          </a:prstGeom>
          <a:solidFill>
            <a:srgbClr val="F3F4ED"/>
          </a:solidFill>
        </p:spPr>
      </p:sp>
      <p:sp>
        <p:nvSpPr>
          <p:cNvPr name="TextBox 3" id="3"/>
          <p:cNvSpPr txBox="true"/>
          <p:nvPr/>
        </p:nvSpPr>
        <p:spPr>
          <a:xfrm rot="0">
            <a:off x="6605010" y="3290668"/>
            <a:ext cx="5037893" cy="3800913"/>
          </a:xfrm>
          <a:prstGeom prst="rect">
            <a:avLst/>
          </a:prstGeom>
        </p:spPr>
        <p:txBody>
          <a:bodyPr anchor="t" rtlCol="false" tIns="0" lIns="0" bIns="0" rIns="0">
            <a:spAutoFit/>
          </a:bodyPr>
          <a:lstStyle/>
          <a:p>
            <a:pPr algn="ctr" marL="0" indent="0" lvl="0">
              <a:lnSpc>
                <a:spcPts val="5969"/>
              </a:lnSpc>
              <a:spcBef>
                <a:spcPct val="0"/>
              </a:spcBef>
            </a:pPr>
            <a:r>
              <a:rPr lang="en-US" sz="5852" spc="-245">
                <a:solidFill>
                  <a:srgbClr val="151715"/>
                </a:solidFill>
                <a:latin typeface="Libre Baskerville"/>
              </a:rPr>
              <a:t>WHY DOES GOD ALLOW SUFFERING TO HAPPEN?</a:t>
            </a: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0723" y="2100192"/>
            <a:ext cx="895954" cy="895954"/>
          </a:xfrm>
          <a:prstGeom prst="rect">
            <a:avLst/>
          </a:prstGeom>
        </p:spPr>
      </p:pic>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80723" y="7091582"/>
            <a:ext cx="895954" cy="895954"/>
          </a:xfrm>
          <a:prstGeom prst="rect">
            <a:avLst/>
          </a:prstGeom>
        </p:spPr>
      </p:pic>
      <p:pic>
        <p:nvPicPr>
          <p:cNvPr name="Picture 6" id="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2697677" y="2295983"/>
            <a:ext cx="895954" cy="895954"/>
          </a:xfrm>
          <a:prstGeom prst="rect">
            <a:avLst/>
          </a:prstGeom>
        </p:spPr>
      </p:pic>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2697677" y="7006866"/>
            <a:ext cx="895954" cy="895954"/>
          </a:xfrm>
          <a:prstGeom prst="rect">
            <a:avLst/>
          </a:prstGeom>
        </p:spPr>
      </p:pic>
      <p:grpSp>
        <p:nvGrpSpPr>
          <p:cNvPr name="Group 8" id="8"/>
          <p:cNvGrpSpPr/>
          <p:nvPr/>
        </p:nvGrpSpPr>
        <p:grpSpPr>
          <a:xfrm rot="0">
            <a:off x="13946056" y="6215289"/>
            <a:ext cx="3082277" cy="2880261"/>
            <a:chOff x="0" y="0"/>
            <a:chExt cx="4109703" cy="3840348"/>
          </a:xfrm>
        </p:grpSpPr>
        <p:sp>
          <p:nvSpPr>
            <p:cNvPr name="TextBox 9" id="9"/>
            <p:cNvSpPr txBox="true"/>
            <p:nvPr/>
          </p:nvSpPr>
          <p:spPr>
            <a:xfrm rot="0">
              <a:off x="0" y="38100"/>
              <a:ext cx="4109703" cy="3289300"/>
            </a:xfrm>
            <a:prstGeom prst="rect">
              <a:avLst/>
            </a:prstGeom>
          </p:spPr>
          <p:txBody>
            <a:bodyPr anchor="t" rtlCol="false" tIns="0" lIns="0" bIns="0" rIns="0">
              <a:spAutoFit/>
            </a:bodyPr>
            <a:lstStyle/>
            <a:p>
              <a:pPr algn="ctr" marL="0" indent="0" lvl="0">
                <a:lnSpc>
                  <a:spcPts val="3299"/>
                </a:lnSpc>
                <a:spcBef>
                  <a:spcPct val="0"/>
                </a:spcBef>
              </a:pPr>
              <a:r>
                <a:rPr lang="en-US" sz="2999" spc="-77">
                  <a:solidFill>
                    <a:srgbClr val="C1A480"/>
                  </a:solidFill>
                  <a:latin typeface="Open Sans Bold"/>
                </a:rPr>
                <a:t>SUFFERING PURIFIES AND REFINES THE CHRISTIAN (ROMANS 8:28-29; 1 PETER 1:6-7)</a:t>
              </a:r>
            </a:p>
          </p:txBody>
        </p:sp>
        <p:sp>
          <p:nvSpPr>
            <p:cNvPr name="TextBox 10" id="10"/>
            <p:cNvSpPr txBox="true"/>
            <p:nvPr/>
          </p:nvSpPr>
          <p:spPr>
            <a:xfrm rot="0">
              <a:off x="0" y="3453633"/>
              <a:ext cx="4109703" cy="386715"/>
            </a:xfrm>
            <a:prstGeom prst="rect">
              <a:avLst/>
            </a:prstGeom>
          </p:spPr>
          <p:txBody>
            <a:bodyPr anchor="t" rtlCol="false" tIns="0" lIns="0" bIns="0" rIns="0">
              <a:spAutoFit/>
            </a:bodyPr>
            <a:lstStyle/>
            <a:p>
              <a:pPr algn="l" marL="0" indent="0" lvl="0">
                <a:lnSpc>
                  <a:spcPts val="2519"/>
                </a:lnSpc>
                <a:spcBef>
                  <a:spcPct val="0"/>
                </a:spcBef>
              </a:pPr>
            </a:p>
          </p:txBody>
        </p:sp>
      </p:grpSp>
      <p:sp>
        <p:nvSpPr>
          <p:cNvPr name="AutoShape 11" id="11"/>
          <p:cNvSpPr/>
          <p:nvPr/>
        </p:nvSpPr>
        <p:spPr>
          <a:xfrm rot="5400000">
            <a:off x="3318470" y="2311389"/>
            <a:ext cx="9525" cy="5905958"/>
          </a:xfrm>
          <a:prstGeom prst="rect">
            <a:avLst/>
          </a:prstGeom>
          <a:solidFill>
            <a:srgbClr val="FFFFFF"/>
          </a:solidFill>
        </p:spPr>
      </p:sp>
      <p:sp>
        <p:nvSpPr>
          <p:cNvPr name="AutoShape 12" id="12"/>
          <p:cNvSpPr/>
          <p:nvPr/>
        </p:nvSpPr>
        <p:spPr>
          <a:xfrm rot="5400000">
            <a:off x="14919920" y="2311389"/>
            <a:ext cx="9525" cy="5905958"/>
          </a:xfrm>
          <a:prstGeom prst="rect">
            <a:avLst/>
          </a:prstGeom>
          <a:solidFill>
            <a:srgbClr val="FFFFFF"/>
          </a:solidFill>
        </p:spPr>
      </p:sp>
      <p:sp>
        <p:nvSpPr>
          <p:cNvPr name="TextBox 13" id="13"/>
          <p:cNvSpPr txBox="true"/>
          <p:nvPr/>
        </p:nvSpPr>
        <p:spPr>
          <a:xfrm rot="0">
            <a:off x="1684000" y="1543281"/>
            <a:ext cx="3675139" cy="2047875"/>
          </a:xfrm>
          <a:prstGeom prst="rect">
            <a:avLst/>
          </a:prstGeom>
        </p:spPr>
        <p:txBody>
          <a:bodyPr anchor="t" rtlCol="false" tIns="0" lIns="0" bIns="0" rIns="0">
            <a:spAutoFit/>
          </a:bodyPr>
          <a:lstStyle/>
          <a:p>
            <a:pPr algn="ctr">
              <a:lnSpc>
                <a:spcPts val="3299"/>
              </a:lnSpc>
              <a:spcBef>
                <a:spcPct val="0"/>
              </a:spcBef>
            </a:pPr>
            <a:r>
              <a:rPr lang="en-US" sz="2999" spc="-77">
                <a:solidFill>
                  <a:srgbClr val="C1A480"/>
                </a:solidFill>
                <a:latin typeface="Open Sans Bold"/>
              </a:rPr>
              <a:t> SUFFERING ENCOURAGES AND EMBOLDENS OTHER CHRISTIANS (PHILIPPIANS 1:14).</a:t>
            </a:r>
          </a:p>
        </p:txBody>
      </p:sp>
      <p:sp>
        <p:nvSpPr>
          <p:cNvPr name="TextBox 14" id="14"/>
          <p:cNvSpPr txBox="true"/>
          <p:nvPr/>
        </p:nvSpPr>
        <p:spPr>
          <a:xfrm rot="0">
            <a:off x="13914487" y="1739073"/>
            <a:ext cx="3585231" cy="2047875"/>
          </a:xfrm>
          <a:prstGeom prst="rect">
            <a:avLst/>
          </a:prstGeom>
        </p:spPr>
        <p:txBody>
          <a:bodyPr anchor="t" rtlCol="false" tIns="0" lIns="0" bIns="0" rIns="0">
            <a:spAutoFit/>
          </a:bodyPr>
          <a:lstStyle/>
          <a:p>
            <a:pPr algn="ctr">
              <a:lnSpc>
                <a:spcPts val="3299"/>
              </a:lnSpc>
              <a:spcBef>
                <a:spcPct val="0"/>
              </a:spcBef>
            </a:pPr>
            <a:r>
              <a:rPr lang="en-US" sz="2999" spc="-77">
                <a:solidFill>
                  <a:srgbClr val="C1A480"/>
                </a:solidFill>
                <a:latin typeface="Open Sans Bold"/>
              </a:rPr>
              <a:t>SUFFERING MOVES CHRISTIANS TO THE PLACES HE WANTS THEM TO GO (ACTS 8:1; ACTS 11:19).</a:t>
            </a:r>
          </a:p>
        </p:txBody>
      </p:sp>
      <p:sp>
        <p:nvSpPr>
          <p:cNvPr name="TextBox 15" id="15"/>
          <p:cNvSpPr txBox="true"/>
          <p:nvPr/>
        </p:nvSpPr>
        <p:spPr>
          <a:xfrm rot="0">
            <a:off x="1699831" y="6650532"/>
            <a:ext cx="4576381" cy="2047875"/>
          </a:xfrm>
          <a:prstGeom prst="rect">
            <a:avLst/>
          </a:prstGeom>
        </p:spPr>
        <p:txBody>
          <a:bodyPr anchor="t" rtlCol="false" tIns="0" lIns="0" bIns="0" rIns="0">
            <a:spAutoFit/>
          </a:bodyPr>
          <a:lstStyle/>
          <a:p>
            <a:pPr algn="ctr">
              <a:lnSpc>
                <a:spcPts val="3299"/>
              </a:lnSpc>
              <a:spcBef>
                <a:spcPct val="0"/>
              </a:spcBef>
            </a:pPr>
            <a:r>
              <a:rPr lang="en-US" sz="2999" spc="-77">
                <a:solidFill>
                  <a:srgbClr val="C1A480"/>
                </a:solidFill>
                <a:latin typeface="Open Sans Bold"/>
              </a:rPr>
              <a:t>SUFFERING DISPLAYS THE VALUE OF KNOWING CHRIST TO A WATCHING WORLD (PHILIPPIANS 2:14-16).</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5171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3146913" y="6866674"/>
            <a:ext cx="5295041" cy="1720888"/>
          </a:xfrm>
          <a:prstGeom prst="rect">
            <a:avLst/>
          </a:prstGeom>
        </p:spPr>
      </p:pic>
      <p:pic>
        <p:nvPicPr>
          <p:cNvPr name="Picture 3" id="3"/>
          <p:cNvPicPr>
            <a:picLocks noChangeAspect="true"/>
          </p:cNvPicPr>
          <p:nvPr/>
        </p:nvPicPr>
        <p:blipFill>
          <a:blip r:embed="rId4"/>
          <a:srcRect l="0" t="11144" r="0" b="19030"/>
          <a:stretch>
            <a:fillRect/>
          </a:stretch>
        </p:blipFill>
        <p:spPr>
          <a:xfrm flipH="false" flipV="false" rot="0">
            <a:off x="0" y="0"/>
            <a:ext cx="18288000" cy="8587562"/>
          </a:xfrm>
          <a:prstGeom prst="rect">
            <a:avLst/>
          </a:prstGeom>
        </p:spPr>
      </p:pic>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949057" y="6866674"/>
            <a:ext cx="5295041" cy="1720888"/>
          </a:xfrm>
          <a:prstGeom prst="rect">
            <a:avLst/>
          </a:prstGeom>
        </p:spPr>
      </p:pic>
      <p:pic>
        <p:nvPicPr>
          <p:cNvPr name="Picture 5" id="5"/>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0351147" y="1824926"/>
            <a:ext cx="2684907" cy="4114800"/>
          </a:xfrm>
          <a:prstGeom prst="rect">
            <a:avLst/>
          </a:prstGeom>
        </p:spPr>
      </p:pic>
      <p:pic>
        <p:nvPicPr>
          <p:cNvPr name="Picture 6" id="6"/>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3563427" y="1678949"/>
            <a:ext cx="2684907" cy="4114800"/>
          </a:xfrm>
          <a:prstGeom prst="rect">
            <a:avLst/>
          </a:prstGeom>
        </p:spPr>
      </p:pic>
      <p:pic>
        <p:nvPicPr>
          <p:cNvPr name="Picture 7" id="7"/>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1693600" y="1503783"/>
            <a:ext cx="2684907" cy="4114800"/>
          </a:xfrm>
          <a:prstGeom prst="rect">
            <a:avLst/>
          </a:prstGeom>
        </p:spPr>
      </p:pic>
      <p:pic>
        <p:nvPicPr>
          <p:cNvPr name="Picture 8" id="8"/>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0351147" y="4611332"/>
            <a:ext cx="2684907" cy="4114800"/>
          </a:xfrm>
          <a:prstGeom prst="rect">
            <a:avLst/>
          </a:prstGeom>
        </p:spPr>
      </p:pic>
      <p:pic>
        <p:nvPicPr>
          <p:cNvPr name="Picture 9" id="9"/>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1693600" y="4472762"/>
            <a:ext cx="2684907" cy="4114800"/>
          </a:xfrm>
          <a:prstGeom prst="rect">
            <a:avLst/>
          </a:prstGeom>
        </p:spPr>
      </p:pic>
      <p:pic>
        <p:nvPicPr>
          <p:cNvPr name="Picture 10" id="10"/>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3563427" y="4396191"/>
            <a:ext cx="2684907" cy="4114800"/>
          </a:xfrm>
          <a:prstGeom prst="rect">
            <a:avLst/>
          </a:prstGeom>
        </p:spPr>
      </p:pic>
      <p:pic>
        <p:nvPicPr>
          <p:cNvPr name="Picture 11" id="1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8651262" y="6866674"/>
            <a:ext cx="5295041" cy="1720888"/>
          </a:xfrm>
          <a:prstGeom prst="rect">
            <a:avLst/>
          </a:prstGeom>
        </p:spPr>
      </p:pic>
      <p:pic>
        <p:nvPicPr>
          <p:cNvPr name="Picture 12" id="1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3266049" y="6866674"/>
            <a:ext cx="5295041" cy="1720888"/>
          </a:xfrm>
          <a:prstGeom prst="rect">
            <a:avLst/>
          </a:prstGeom>
        </p:spPr>
      </p:pic>
      <p:pic>
        <p:nvPicPr>
          <p:cNvPr name="Picture 13" id="13"/>
          <p:cNvPicPr>
            <a:picLocks noChangeAspect="true"/>
          </p:cNvPicPr>
          <p:nvPr/>
        </p:nvPicPr>
        <p:blipFill>
          <a:blip r:embed="rId7"/>
          <a:srcRect l="0" t="0" r="0" b="0"/>
          <a:stretch>
            <a:fillRect/>
          </a:stretch>
        </p:blipFill>
        <p:spPr>
          <a:xfrm flipH="false" flipV="false" rot="0">
            <a:off x="6929571" y="4181051"/>
            <a:ext cx="10329729" cy="4545081"/>
          </a:xfrm>
          <a:prstGeom prst="rect">
            <a:avLst/>
          </a:prstGeom>
        </p:spPr>
      </p:pic>
      <p:pic>
        <p:nvPicPr>
          <p:cNvPr name="Picture 14" id="14"/>
          <p:cNvPicPr>
            <a:picLocks noChangeAspect="true"/>
          </p:cNvPicPr>
          <p:nvPr/>
        </p:nvPicPr>
        <p:blipFill>
          <a:blip r:embed="rId8"/>
          <a:srcRect l="7237" t="0" r="7237" b="17594"/>
          <a:stretch>
            <a:fillRect/>
          </a:stretch>
        </p:blipFill>
        <p:spPr>
          <a:xfrm flipH="false" flipV="false" rot="0">
            <a:off x="2205762" y="3736349"/>
            <a:ext cx="3140473" cy="4774642"/>
          </a:xfrm>
          <a:prstGeom prst="rect">
            <a:avLst/>
          </a:prstGeom>
        </p:spPr>
      </p:pic>
      <p:pic>
        <p:nvPicPr>
          <p:cNvPr name="Picture 15" id="1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280277" y="6866674"/>
            <a:ext cx="5295041" cy="1720888"/>
          </a:xfrm>
          <a:prstGeom prst="rect">
            <a:avLst/>
          </a:prstGeom>
        </p:spPr>
      </p:pic>
      <p:sp>
        <p:nvSpPr>
          <p:cNvPr name="TextBox 16" id="16"/>
          <p:cNvSpPr txBox="true"/>
          <p:nvPr/>
        </p:nvSpPr>
        <p:spPr>
          <a:xfrm rot="0">
            <a:off x="7612814" y="9078557"/>
            <a:ext cx="10043902" cy="1060445"/>
          </a:xfrm>
          <a:prstGeom prst="rect">
            <a:avLst/>
          </a:prstGeom>
        </p:spPr>
        <p:txBody>
          <a:bodyPr anchor="t" rtlCol="false" tIns="0" lIns="0" bIns="0" rIns="0">
            <a:spAutoFit/>
          </a:bodyPr>
          <a:lstStyle/>
          <a:p>
            <a:pPr algn="ctr">
              <a:lnSpc>
                <a:spcPts val="7999"/>
              </a:lnSpc>
            </a:pPr>
            <a:r>
              <a:rPr lang="en-US" sz="7999">
                <a:solidFill>
                  <a:srgbClr val="FFFFFF"/>
                </a:solidFill>
                <a:latin typeface="Big Shoulders Display Bold"/>
              </a:rPr>
              <a:t>PREACHING/MISSIONS</a:t>
            </a:r>
          </a:p>
        </p:txBody>
      </p:sp>
      <p:sp>
        <p:nvSpPr>
          <p:cNvPr name="TextBox 17" id="17"/>
          <p:cNvSpPr txBox="true"/>
          <p:nvPr/>
        </p:nvSpPr>
        <p:spPr>
          <a:xfrm rot="0">
            <a:off x="8244098" y="5167037"/>
            <a:ext cx="10043902" cy="975993"/>
          </a:xfrm>
          <a:prstGeom prst="rect">
            <a:avLst/>
          </a:prstGeom>
        </p:spPr>
        <p:txBody>
          <a:bodyPr anchor="t" rtlCol="false" tIns="0" lIns="0" bIns="0" rIns="0">
            <a:spAutoFit/>
          </a:bodyPr>
          <a:lstStyle/>
          <a:p>
            <a:pPr algn="ctr">
              <a:lnSpc>
                <a:spcPts val="7299"/>
              </a:lnSpc>
            </a:pPr>
            <a:r>
              <a:rPr lang="en-US" sz="7299">
                <a:solidFill>
                  <a:srgbClr val="FFFFFF"/>
                </a:solidFill>
                <a:latin typeface="Big Shoulders Display Bold"/>
              </a:rPr>
              <a:t>SUFFERING</a:t>
            </a:r>
          </a:p>
        </p:txBody>
      </p:sp>
      <p:sp>
        <p:nvSpPr>
          <p:cNvPr name="TextBox 18" id="18"/>
          <p:cNvSpPr txBox="true"/>
          <p:nvPr/>
        </p:nvSpPr>
        <p:spPr>
          <a:xfrm rot="0">
            <a:off x="5870110" y="6219230"/>
            <a:ext cx="5143688" cy="544923"/>
          </a:xfrm>
          <a:prstGeom prst="rect">
            <a:avLst/>
          </a:prstGeom>
        </p:spPr>
        <p:txBody>
          <a:bodyPr anchor="t" rtlCol="false" tIns="0" lIns="0" bIns="0" rIns="0">
            <a:spAutoFit/>
          </a:bodyPr>
          <a:lstStyle/>
          <a:p>
            <a:pPr algn="ctr">
              <a:lnSpc>
                <a:spcPts val="4096"/>
              </a:lnSpc>
            </a:pPr>
            <a:r>
              <a:rPr lang="en-US" sz="4096">
                <a:solidFill>
                  <a:srgbClr val="FFFFFF"/>
                </a:solidFill>
                <a:latin typeface="Big Shoulders Display Bold"/>
              </a:rPr>
              <a:t>PRAYER</a:t>
            </a:r>
          </a:p>
        </p:txBody>
      </p:sp>
      <p:sp>
        <p:nvSpPr>
          <p:cNvPr name="TextBox 19" id="19"/>
          <p:cNvSpPr txBox="true"/>
          <p:nvPr/>
        </p:nvSpPr>
        <p:spPr>
          <a:xfrm rot="0">
            <a:off x="1356554" y="4598577"/>
            <a:ext cx="5143688" cy="544923"/>
          </a:xfrm>
          <a:prstGeom prst="rect">
            <a:avLst/>
          </a:prstGeom>
        </p:spPr>
        <p:txBody>
          <a:bodyPr anchor="t" rtlCol="false" tIns="0" lIns="0" bIns="0" rIns="0">
            <a:spAutoFit/>
          </a:bodyPr>
          <a:lstStyle/>
          <a:p>
            <a:pPr algn="ctr">
              <a:lnSpc>
                <a:spcPts val="4096"/>
              </a:lnSpc>
            </a:pPr>
            <a:r>
              <a:rPr lang="en-US" sz="4096">
                <a:solidFill>
                  <a:srgbClr val="FFFFFF"/>
                </a:solidFill>
                <a:latin typeface="Big Shoulders Display Bold"/>
              </a:rPr>
              <a:t>ALMOST THERE</a:t>
            </a:r>
          </a:p>
        </p:txBody>
      </p:sp>
      <p:sp>
        <p:nvSpPr>
          <p:cNvPr name="TextBox 20" id="20"/>
          <p:cNvSpPr txBox="true"/>
          <p:nvPr/>
        </p:nvSpPr>
        <p:spPr>
          <a:xfrm rot="0">
            <a:off x="1262008" y="6123809"/>
            <a:ext cx="5143688" cy="544923"/>
          </a:xfrm>
          <a:prstGeom prst="rect">
            <a:avLst/>
          </a:prstGeom>
        </p:spPr>
        <p:txBody>
          <a:bodyPr anchor="t" rtlCol="false" tIns="0" lIns="0" bIns="0" rIns="0">
            <a:spAutoFit/>
          </a:bodyPr>
          <a:lstStyle/>
          <a:p>
            <a:pPr algn="ctr">
              <a:lnSpc>
                <a:spcPts val="4096"/>
              </a:lnSpc>
            </a:pPr>
            <a:r>
              <a:rPr lang="en-US" sz="4096">
                <a:solidFill>
                  <a:srgbClr val="FFFFFF"/>
                </a:solidFill>
                <a:latin typeface="Big Shoulders Display Bold"/>
              </a:rPr>
              <a:t>WORSHIP</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51715"/>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7023735" y="0"/>
            <a:ext cx="11264265" cy="10287000"/>
          </a:xfrm>
          <a:prstGeom prst="rect">
            <a:avLst/>
          </a:prstGeom>
        </p:spPr>
      </p:pic>
      <p:grpSp>
        <p:nvGrpSpPr>
          <p:cNvPr name="Group 3" id="3"/>
          <p:cNvGrpSpPr/>
          <p:nvPr/>
        </p:nvGrpSpPr>
        <p:grpSpPr>
          <a:xfrm rot="0">
            <a:off x="264362" y="2186513"/>
            <a:ext cx="6759373" cy="5913974"/>
            <a:chOff x="0" y="0"/>
            <a:chExt cx="9012498" cy="7885299"/>
          </a:xfrm>
        </p:grpSpPr>
        <p:sp>
          <p:nvSpPr>
            <p:cNvPr name="TextBox 4" id="4"/>
            <p:cNvSpPr txBox="true"/>
            <p:nvPr/>
          </p:nvSpPr>
          <p:spPr>
            <a:xfrm rot="0">
              <a:off x="0" y="247650"/>
              <a:ext cx="9012498" cy="6953250"/>
            </a:xfrm>
            <a:prstGeom prst="rect">
              <a:avLst/>
            </a:prstGeom>
          </p:spPr>
          <p:txBody>
            <a:bodyPr anchor="t" rtlCol="false" tIns="0" lIns="0" bIns="0" rIns="0">
              <a:spAutoFit/>
            </a:bodyPr>
            <a:lstStyle/>
            <a:p>
              <a:pPr algn="l">
                <a:lnSpc>
                  <a:spcPts val="9975"/>
                </a:lnSpc>
              </a:pPr>
              <a:r>
                <a:rPr lang="en-US" sz="10500" spc="-525">
                  <a:solidFill>
                    <a:srgbClr val="FFFFFF"/>
                  </a:solidFill>
                  <a:latin typeface="League Spartan"/>
                </a:rPr>
                <a:t>HISTORY OF MODERN MISSIONS</a:t>
              </a:r>
            </a:p>
          </p:txBody>
        </p:sp>
        <p:sp>
          <p:nvSpPr>
            <p:cNvPr name="TextBox 5" id="5"/>
            <p:cNvSpPr txBox="true"/>
            <p:nvPr/>
          </p:nvSpPr>
          <p:spPr>
            <a:xfrm rot="0">
              <a:off x="0" y="7397619"/>
              <a:ext cx="9012498" cy="487680"/>
            </a:xfrm>
            <a:prstGeom prst="rect">
              <a:avLst/>
            </a:prstGeom>
          </p:spPr>
          <p:txBody>
            <a:bodyPr anchor="t" rtlCol="false" tIns="0" lIns="0" bIns="0" rIns="0">
              <a:spAutoFit/>
            </a:bodyPr>
            <a:lstStyle/>
            <a:p>
              <a:pPr algn="l">
                <a:lnSpc>
                  <a:spcPts val="3022"/>
                </a:lnSpc>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DAFJen48pL8</dc:identifier>
  <dcterms:modified xsi:type="dcterms:W3CDTF">2011-08-01T06:04:30Z</dcterms:modified>
  <cp:revision>1</cp:revision>
  <dc:title>Church History</dc:title>
</cp:coreProperties>
</file>