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Gistesy" charset="1" panose="00000000000000000000"/>
      <p:regular r:id="rId10"/>
    </p:embeddedFont>
    <p:embeddedFont>
      <p:font typeface="Bantayog Regular" charset="1" panose="00000000000000000000"/>
      <p:regular r:id="rId11"/>
    </p:embeddedFont>
    <p:embeddedFont>
      <p:font typeface="Kudryashev Display Sans" charset="1" panose="020C0503080504020303"/>
      <p:regular r:id="rId12"/>
    </p:embeddedFont>
    <p:embeddedFont>
      <p:font typeface="Canva Sans" charset="1" panose="020B0503030501040103"/>
      <p:regular r:id="rId13"/>
    </p:embeddedFont>
    <p:embeddedFont>
      <p:font typeface="Canva Sans Bold" charset="1" panose="020B0803030501040103"/>
      <p:regular r:id="rId14"/>
    </p:embeddedFont>
    <p:embeddedFont>
      <p:font typeface="Canva Sans Italics" charset="1" panose="020B0503030501040103"/>
      <p:regular r:id="rId15"/>
    </p:embeddedFont>
    <p:embeddedFont>
      <p:font typeface="Canva Sans Bold Italics" charset="1" panose="020B0803030501040103"/>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slides/slide1.xml" Type="http://schemas.openxmlformats.org/officeDocument/2006/relationships/slide"/><Relationship Id="rId18" Target="slides/slide2.xml" Type="http://schemas.openxmlformats.org/officeDocument/2006/relationships/slide"/><Relationship Id="rId19" Target="slides/slide3.xml" Type="http://schemas.openxmlformats.org/officeDocument/2006/relationships/slide"/><Relationship Id="rId2" Target="presProps.xml" Type="http://schemas.openxmlformats.org/officeDocument/2006/relationships/presProps"/><Relationship Id="rId20" Target="slides/slide4.xml" Type="http://schemas.openxmlformats.org/officeDocument/2006/relationships/slide"/><Relationship Id="rId21" Target="slides/slide5.xml" Type="http://schemas.openxmlformats.org/officeDocument/2006/relationships/slide"/><Relationship Id="rId22" Target="slides/slide6.xml" Type="http://schemas.openxmlformats.org/officeDocument/2006/relationships/slide"/><Relationship Id="rId23" Target="slides/slide7.xml" Type="http://schemas.openxmlformats.org/officeDocument/2006/relationships/slide"/><Relationship Id="rId24" Target="slides/slide8.xml" Type="http://schemas.openxmlformats.org/officeDocument/2006/relationships/slide"/><Relationship Id="rId25" Target="slides/slide9.xml" Type="http://schemas.openxmlformats.org/officeDocument/2006/relationships/slide"/><Relationship Id="rId26" Target="slides/slide10.xml" Type="http://schemas.openxmlformats.org/officeDocument/2006/relationships/slide"/><Relationship Id="rId27" Target="slides/slide11.xml" Type="http://schemas.openxmlformats.org/officeDocument/2006/relationships/slide"/><Relationship Id="rId28" Target="slides/slide12.xml" Type="http://schemas.openxmlformats.org/officeDocument/2006/relationships/slide"/><Relationship Id="rId29" Target="slides/slide13.xml" Type="http://schemas.openxmlformats.org/officeDocument/2006/relationships/slide"/><Relationship Id="rId3" Target="viewProps.xml" Type="http://schemas.openxmlformats.org/officeDocument/2006/relationships/viewProps"/><Relationship Id="rId30" Target="slides/slide14.xml" Type="http://schemas.openxmlformats.org/officeDocument/2006/relationships/slide"/><Relationship Id="rId31" Target="slides/slide15.xml" Type="http://schemas.openxmlformats.org/officeDocument/2006/relationships/slide"/><Relationship Id="rId32" Target="slides/slide16.xml" Type="http://schemas.openxmlformats.org/officeDocument/2006/relationships/slide"/><Relationship Id="rId33" Target="slides/slide17.xml" Type="http://schemas.openxmlformats.org/officeDocument/2006/relationships/slide"/><Relationship Id="rId34" Target="slides/slide18.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jpeg" Type="http://schemas.openxmlformats.org/officeDocument/2006/relationships/image"/><Relationship Id="rId7" Target="../media/image6.jpe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2.jpe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jpe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F222B"/>
        </a:solidFill>
      </p:bgPr>
    </p:bg>
    <p:spTree>
      <p:nvGrpSpPr>
        <p:cNvPr id="1" name=""/>
        <p:cNvGrpSpPr/>
        <p:nvPr/>
      </p:nvGrpSpPr>
      <p:grpSpPr>
        <a:xfrm>
          <a:off x="0" y="0"/>
          <a:ext cx="0" cy="0"/>
          <a:chOff x="0" y="0"/>
          <a:chExt cx="0" cy="0"/>
        </a:xfrm>
      </p:grpSpPr>
      <p:grpSp>
        <p:nvGrpSpPr>
          <p:cNvPr name="Group 2" id="2"/>
          <p:cNvGrpSpPr/>
          <p:nvPr/>
        </p:nvGrpSpPr>
        <p:grpSpPr>
          <a:xfrm rot="0">
            <a:off x="465092" y="372492"/>
            <a:ext cx="17357816" cy="9542016"/>
            <a:chOff x="0" y="0"/>
            <a:chExt cx="23143754" cy="12722688"/>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13476" b="0"/>
            <a:stretch>
              <a:fillRect/>
            </a:stretch>
          </p:blipFill>
          <p:spPr>
            <a:xfrm flipH="false" flipV="false" rot="0">
              <a:off x="0" y="0"/>
              <a:ext cx="16587590" cy="12722688"/>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1237" t="0" r="0" b="0"/>
            <a:stretch>
              <a:fillRect/>
            </a:stretch>
          </p:blipFill>
          <p:spPr>
            <a:xfrm flipH="false" flipV="false" rot="0">
              <a:off x="15712479" y="0"/>
              <a:ext cx="7431275" cy="12722688"/>
            </a:xfrm>
            <a:prstGeom prst="rect">
              <a:avLst/>
            </a:prstGeom>
          </p:spPr>
        </p:pic>
      </p:grpSp>
      <p:sp>
        <p:nvSpPr>
          <p:cNvPr name="TextBox 5" id="5"/>
          <p:cNvSpPr txBox="true"/>
          <p:nvPr/>
        </p:nvSpPr>
        <p:spPr>
          <a:xfrm rot="0">
            <a:off x="3855864" y="4002380"/>
            <a:ext cx="10576273" cy="3016305"/>
          </a:xfrm>
          <a:prstGeom prst="rect">
            <a:avLst/>
          </a:prstGeom>
        </p:spPr>
        <p:txBody>
          <a:bodyPr anchor="t" rtlCol="false" tIns="0" lIns="0" bIns="0" rIns="0">
            <a:spAutoFit/>
          </a:bodyPr>
          <a:lstStyle/>
          <a:p>
            <a:pPr algn="ctr">
              <a:lnSpc>
                <a:spcPts val="7600"/>
              </a:lnSpc>
            </a:pPr>
            <a:r>
              <a:rPr lang="en-US" sz="9501">
                <a:solidFill>
                  <a:srgbClr val="1F222B"/>
                </a:solidFill>
                <a:latin typeface="Kudryashev Display Sans"/>
              </a:rPr>
              <a:t>HISTORY OF MODERN MISSIONS</a:t>
            </a:r>
          </a:p>
        </p:txBody>
      </p:sp>
      <p:pic>
        <p:nvPicPr>
          <p:cNvPr name="Picture 6" id="6"/>
          <p:cNvPicPr>
            <a:picLocks noChangeAspect="true"/>
          </p:cNvPicPr>
          <p:nvPr/>
        </p:nvPicPr>
        <p:blipFill>
          <a:blip r:embed="rId6"/>
          <a:srcRect l="0" t="0" r="0" b="0"/>
          <a:stretch>
            <a:fillRect/>
          </a:stretch>
        </p:blipFill>
        <p:spPr>
          <a:xfrm flipH="false" flipV="false" rot="0">
            <a:off x="882015" y="2442913"/>
            <a:ext cx="4545941" cy="5401175"/>
          </a:xfrm>
          <a:prstGeom prst="rect">
            <a:avLst/>
          </a:prstGeom>
        </p:spPr>
      </p:pic>
      <p:pic>
        <p:nvPicPr>
          <p:cNvPr name="Picture 7" id="7"/>
          <p:cNvPicPr>
            <a:picLocks noChangeAspect="true"/>
          </p:cNvPicPr>
          <p:nvPr/>
        </p:nvPicPr>
        <p:blipFill>
          <a:blip r:embed="rId7"/>
          <a:srcRect l="0" t="0" r="0" b="0"/>
          <a:stretch>
            <a:fillRect/>
          </a:stretch>
        </p:blipFill>
        <p:spPr>
          <a:xfrm flipH="false" flipV="false" rot="0">
            <a:off x="13136907" y="2387345"/>
            <a:ext cx="3890234" cy="5512310"/>
          </a:xfrm>
          <a:prstGeom prst="rect">
            <a:avLst/>
          </a:prstGeom>
        </p:spPr>
      </p:pic>
      <p:sp>
        <p:nvSpPr>
          <p:cNvPr name="TextBox 8" id="8"/>
          <p:cNvSpPr txBox="true"/>
          <p:nvPr/>
        </p:nvSpPr>
        <p:spPr>
          <a:xfrm rot="0">
            <a:off x="5807864" y="8324163"/>
            <a:ext cx="6672272" cy="599439"/>
          </a:xfrm>
          <a:prstGeom prst="rect">
            <a:avLst/>
          </a:prstGeom>
        </p:spPr>
        <p:txBody>
          <a:bodyPr anchor="t" rtlCol="false" tIns="0" lIns="0" bIns="0" rIns="0">
            <a:spAutoFit/>
          </a:bodyPr>
          <a:lstStyle/>
          <a:p>
            <a:pPr algn="ctr">
              <a:lnSpc>
                <a:spcPts val="4760"/>
              </a:lnSpc>
            </a:pPr>
            <a:r>
              <a:rPr lang="en-US" sz="3400" spc="234">
                <a:solidFill>
                  <a:srgbClr val="1F222B"/>
                </a:solidFill>
                <a:latin typeface="Canva Sans"/>
              </a:rPr>
              <a:t>With Pastor Keith Waweru</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F222B"/>
        </a:solidFill>
      </p:bgPr>
    </p:bg>
    <p:spTree>
      <p:nvGrpSpPr>
        <p:cNvPr id="1" name=""/>
        <p:cNvGrpSpPr/>
        <p:nvPr/>
      </p:nvGrpSpPr>
      <p:grpSpPr>
        <a:xfrm>
          <a:off x="0" y="0"/>
          <a:ext cx="0" cy="0"/>
          <a:chOff x="0" y="0"/>
          <a:chExt cx="0" cy="0"/>
        </a:xfrm>
      </p:grpSpPr>
      <p:grpSp>
        <p:nvGrpSpPr>
          <p:cNvPr name="Group 2" id="2"/>
          <p:cNvGrpSpPr/>
          <p:nvPr/>
        </p:nvGrpSpPr>
        <p:grpSpPr>
          <a:xfrm rot="0">
            <a:off x="465092" y="372492"/>
            <a:ext cx="17357816" cy="9542016"/>
            <a:chOff x="0" y="0"/>
            <a:chExt cx="23143754" cy="12722688"/>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13476" b="0"/>
            <a:stretch>
              <a:fillRect/>
            </a:stretch>
          </p:blipFill>
          <p:spPr>
            <a:xfrm flipH="false" flipV="false" rot="0">
              <a:off x="0" y="0"/>
              <a:ext cx="16587590" cy="12722688"/>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1237" t="0" r="0" b="0"/>
            <a:stretch>
              <a:fillRect/>
            </a:stretch>
          </p:blipFill>
          <p:spPr>
            <a:xfrm flipH="false" flipV="false" rot="0">
              <a:off x="15712479" y="0"/>
              <a:ext cx="7431275" cy="12722688"/>
            </a:xfrm>
            <a:prstGeom prst="rect">
              <a:avLst/>
            </a:prstGeom>
          </p:spPr>
        </p:pic>
      </p:grpSp>
      <p:sp>
        <p:nvSpPr>
          <p:cNvPr name="TextBox 5" id="5"/>
          <p:cNvSpPr txBox="true"/>
          <p:nvPr/>
        </p:nvSpPr>
        <p:spPr>
          <a:xfrm rot="0">
            <a:off x="0" y="4192905"/>
            <a:ext cx="18288000" cy="3042920"/>
          </a:xfrm>
          <a:prstGeom prst="rect">
            <a:avLst/>
          </a:prstGeom>
        </p:spPr>
        <p:txBody>
          <a:bodyPr anchor="t" rtlCol="false" tIns="0" lIns="0" bIns="0" rIns="0">
            <a:spAutoFit/>
          </a:bodyPr>
          <a:lstStyle/>
          <a:p>
            <a:pPr algn="ctr">
              <a:lnSpc>
                <a:spcPts val="6039"/>
              </a:lnSpc>
              <a:spcBef>
                <a:spcPct val="0"/>
              </a:spcBef>
            </a:pPr>
            <a:r>
              <a:rPr lang="en-US" sz="3999">
                <a:solidFill>
                  <a:srgbClr val="000000"/>
                </a:solidFill>
                <a:latin typeface="Canva Sans"/>
              </a:rPr>
              <a:t>“And they conquered him by the blood of the Lamb and by the word of their testimony, for they loved not their lives even unto death.”</a:t>
            </a:r>
          </a:p>
          <a:p>
            <a:pPr algn="ctr">
              <a:lnSpc>
                <a:spcPts val="6039"/>
              </a:lnSpc>
              <a:spcBef>
                <a:spcPct val="0"/>
              </a:spcBef>
            </a:pPr>
          </a:p>
          <a:p>
            <a:pPr algn="ctr">
              <a:lnSpc>
                <a:spcPts val="6039"/>
              </a:lnSpc>
              <a:spcBef>
                <a:spcPct val="0"/>
              </a:spcBef>
            </a:pPr>
            <a:r>
              <a:rPr lang="en-US" sz="3999">
                <a:solidFill>
                  <a:srgbClr val="000000"/>
                </a:solidFill>
                <a:latin typeface="Canva Sans"/>
              </a:rPr>
              <a:t>Revelation 12:11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F222B"/>
        </a:solidFill>
      </p:bgPr>
    </p:bg>
    <p:spTree>
      <p:nvGrpSpPr>
        <p:cNvPr id="1" name=""/>
        <p:cNvGrpSpPr/>
        <p:nvPr/>
      </p:nvGrpSpPr>
      <p:grpSpPr>
        <a:xfrm>
          <a:off x="0" y="0"/>
          <a:ext cx="0" cy="0"/>
          <a:chOff x="0" y="0"/>
          <a:chExt cx="0" cy="0"/>
        </a:xfrm>
      </p:grpSpPr>
      <p:grpSp>
        <p:nvGrpSpPr>
          <p:cNvPr name="Group 2" id="2"/>
          <p:cNvGrpSpPr/>
          <p:nvPr/>
        </p:nvGrpSpPr>
        <p:grpSpPr>
          <a:xfrm rot="0">
            <a:off x="465092" y="372492"/>
            <a:ext cx="17357816" cy="9542016"/>
            <a:chOff x="0" y="0"/>
            <a:chExt cx="23143754" cy="12722688"/>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13476" b="0"/>
            <a:stretch>
              <a:fillRect/>
            </a:stretch>
          </p:blipFill>
          <p:spPr>
            <a:xfrm flipH="false" flipV="false" rot="0">
              <a:off x="0" y="0"/>
              <a:ext cx="16587590" cy="12722688"/>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1237" t="0" r="0" b="0"/>
            <a:stretch>
              <a:fillRect/>
            </a:stretch>
          </p:blipFill>
          <p:spPr>
            <a:xfrm flipH="false" flipV="false" rot="0">
              <a:off x="15712479" y="0"/>
              <a:ext cx="7431275" cy="12722688"/>
            </a:xfrm>
            <a:prstGeom prst="rect">
              <a:avLst/>
            </a:prstGeom>
          </p:spPr>
        </p:pic>
      </p:grpSp>
      <p:sp>
        <p:nvSpPr>
          <p:cNvPr name="TextBox 5" id="5"/>
          <p:cNvSpPr txBox="true"/>
          <p:nvPr/>
        </p:nvSpPr>
        <p:spPr>
          <a:xfrm rot="0">
            <a:off x="5698655" y="3814082"/>
            <a:ext cx="8000343" cy="4185919"/>
          </a:xfrm>
          <a:prstGeom prst="rect">
            <a:avLst/>
          </a:prstGeom>
        </p:spPr>
        <p:txBody>
          <a:bodyPr anchor="t" rtlCol="false" tIns="0" lIns="0" bIns="0" rIns="0">
            <a:spAutoFit/>
          </a:bodyPr>
          <a:lstStyle/>
          <a:p>
            <a:pPr marL="863601" indent="-431801" lvl="1">
              <a:lnSpc>
                <a:spcPts val="8440"/>
              </a:lnSpc>
              <a:buFont typeface="Arial"/>
              <a:buChar char="•"/>
            </a:pPr>
            <a:r>
              <a:rPr lang="en-US" sz="4000" spc="500">
                <a:solidFill>
                  <a:srgbClr val="000000"/>
                </a:solidFill>
                <a:latin typeface="Canva Sans"/>
              </a:rPr>
              <a:t>WILLIAM CAREY</a:t>
            </a:r>
          </a:p>
          <a:p>
            <a:pPr marL="863601" indent="-431801" lvl="1">
              <a:lnSpc>
                <a:spcPts val="8440"/>
              </a:lnSpc>
              <a:buFont typeface="Arial"/>
              <a:buChar char="•"/>
            </a:pPr>
            <a:r>
              <a:rPr lang="en-US" sz="4000" spc="500">
                <a:solidFill>
                  <a:srgbClr val="000000"/>
                </a:solidFill>
                <a:latin typeface="Canva Sans"/>
              </a:rPr>
              <a:t>ADONIRAM JUDSON</a:t>
            </a:r>
          </a:p>
          <a:p>
            <a:pPr marL="863601" indent="-431801" lvl="1">
              <a:lnSpc>
                <a:spcPts val="8440"/>
              </a:lnSpc>
              <a:buFont typeface="Arial"/>
              <a:buChar char="•"/>
            </a:pPr>
            <a:r>
              <a:rPr lang="en-US" sz="4000" spc="500">
                <a:solidFill>
                  <a:srgbClr val="000000"/>
                </a:solidFill>
                <a:latin typeface="Canva Sans"/>
              </a:rPr>
              <a:t>MARY SLESSOR</a:t>
            </a:r>
          </a:p>
          <a:p>
            <a:pPr algn="l" marL="863601" indent="-431801" lvl="1">
              <a:lnSpc>
                <a:spcPts val="8440"/>
              </a:lnSpc>
              <a:buFont typeface="Arial"/>
              <a:buChar char="•"/>
            </a:pPr>
            <a:r>
              <a:rPr lang="en-US" sz="4000" spc="500">
                <a:solidFill>
                  <a:srgbClr val="000000"/>
                </a:solidFill>
                <a:latin typeface="Canva Sans"/>
              </a:rPr>
              <a:t>JIM ELLIOT</a:t>
            </a:r>
          </a:p>
        </p:txBody>
      </p:sp>
      <p:sp>
        <p:nvSpPr>
          <p:cNvPr name="TextBox 6" id="6"/>
          <p:cNvSpPr txBox="true"/>
          <p:nvPr/>
        </p:nvSpPr>
        <p:spPr>
          <a:xfrm rot="0">
            <a:off x="4160716" y="1167694"/>
            <a:ext cx="9966567" cy="2438400"/>
          </a:xfrm>
          <a:prstGeom prst="rect">
            <a:avLst/>
          </a:prstGeom>
        </p:spPr>
        <p:txBody>
          <a:bodyPr anchor="t" rtlCol="false" tIns="0" lIns="0" bIns="0" rIns="0">
            <a:spAutoFit/>
          </a:bodyPr>
          <a:lstStyle/>
          <a:p>
            <a:pPr algn="ctr" marL="0" indent="0" lvl="0">
              <a:lnSpc>
                <a:spcPts val="9600"/>
              </a:lnSpc>
              <a:spcBef>
                <a:spcPct val="0"/>
              </a:spcBef>
            </a:pPr>
            <a:r>
              <a:rPr lang="en-US" sz="8000">
                <a:solidFill>
                  <a:srgbClr val="000000"/>
                </a:solidFill>
                <a:latin typeface="Kudryashev Display Sans"/>
              </a:rPr>
              <a:t>TODAY WILL DISCUSS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a:off x="0" y="0"/>
            <a:ext cx="18288000" cy="10287000"/>
          </a:xfrm>
          <a:prstGeom prst="rect">
            <a:avLst/>
          </a:prstGeom>
        </p:spPr>
      </p:pic>
      <p:sp>
        <p:nvSpPr>
          <p:cNvPr name="TextBox 3" id="3"/>
          <p:cNvSpPr txBox="true"/>
          <p:nvPr/>
        </p:nvSpPr>
        <p:spPr>
          <a:xfrm rot="0">
            <a:off x="7351771" y="6979756"/>
            <a:ext cx="10576273" cy="3016305"/>
          </a:xfrm>
          <a:prstGeom prst="rect">
            <a:avLst/>
          </a:prstGeom>
        </p:spPr>
        <p:txBody>
          <a:bodyPr anchor="t" rtlCol="false" tIns="0" lIns="0" bIns="0" rIns="0">
            <a:spAutoFit/>
          </a:bodyPr>
          <a:lstStyle/>
          <a:p>
            <a:pPr algn="ctr">
              <a:lnSpc>
                <a:spcPts val="7600"/>
              </a:lnSpc>
            </a:pPr>
            <a:r>
              <a:rPr lang="en-US" sz="9501">
                <a:solidFill>
                  <a:srgbClr val="1F222B"/>
                </a:solidFill>
                <a:latin typeface="Kudryashev Display Sans"/>
              </a:rPr>
              <a:t>ATTEMPT GREAT THINGS FOR GOD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F222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18220765" cy="10325100"/>
          </a:xfrm>
          <a:prstGeom prst="rect">
            <a:avLst/>
          </a:prstGeom>
        </p:spPr>
      </p:pic>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690" t="0" r="1690" b="0"/>
          <a:stretch>
            <a:fillRect/>
          </a:stretch>
        </p:blipFill>
        <p:spPr>
          <a:xfrm flipH="false" flipV="false" rot="0">
            <a:off x="0" y="0"/>
            <a:ext cx="18288000" cy="10047620"/>
          </a:xfrm>
          <a:prstGeom prst="rect">
            <a:avLst/>
          </a:prstGeom>
        </p:spPr>
      </p:pic>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751" r="0" b="1751"/>
          <a:stretch>
            <a:fillRect/>
          </a:stretch>
        </p:blipFill>
        <p:spPr>
          <a:xfrm>
            <a:off x="0" y="0"/>
            <a:ext cx="18288000" cy="10287000"/>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6272" t="0" r="31399" b="0"/>
          <a:stretch>
            <a:fillRect/>
          </a:stretch>
        </p:blipFill>
        <p:spPr>
          <a:xfrm flipH="false" flipV="false" rot="0">
            <a:off x="0" y="0"/>
            <a:ext cx="11398557" cy="10287000"/>
          </a:xfrm>
          <a:prstGeom prst="rect">
            <a:avLst/>
          </a:prstGeom>
        </p:spPr>
      </p:pic>
      <p:sp>
        <p:nvSpPr>
          <p:cNvPr name="TextBox 3" id="3"/>
          <p:cNvSpPr txBox="true"/>
          <p:nvPr/>
        </p:nvSpPr>
        <p:spPr>
          <a:xfrm rot="0">
            <a:off x="11398557" y="3935412"/>
            <a:ext cx="6889443" cy="2597150"/>
          </a:xfrm>
          <a:prstGeom prst="rect">
            <a:avLst/>
          </a:prstGeom>
        </p:spPr>
        <p:txBody>
          <a:bodyPr anchor="t" rtlCol="false" tIns="0" lIns="0" bIns="0" rIns="0">
            <a:spAutoFit/>
          </a:bodyPr>
          <a:lstStyle/>
          <a:p>
            <a:pPr algn="ctr">
              <a:lnSpc>
                <a:spcPts val="4000"/>
              </a:lnSpc>
            </a:pPr>
            <a:r>
              <a:rPr lang="en-US" sz="5000">
                <a:solidFill>
                  <a:srgbClr val="FAF5EB"/>
                </a:solidFill>
                <a:latin typeface="Kudryashev Display Sans"/>
              </a:rPr>
              <a:t>ADONIRAM JUDSON</a:t>
            </a:r>
          </a:p>
          <a:p>
            <a:pPr algn="ctr">
              <a:lnSpc>
                <a:spcPts val="4000"/>
              </a:lnSpc>
            </a:pPr>
          </a:p>
          <a:p>
            <a:pPr algn="ctr">
              <a:lnSpc>
                <a:spcPts val="4000"/>
              </a:lnSpc>
            </a:pPr>
          </a:p>
          <a:p>
            <a:pPr algn="ctr">
              <a:lnSpc>
                <a:spcPts val="4000"/>
              </a:lnSpc>
            </a:pPr>
            <a:r>
              <a:rPr lang="en-US" sz="5000">
                <a:solidFill>
                  <a:srgbClr val="FAF5EB"/>
                </a:solidFill>
                <a:latin typeface="Kudryashev Display Sans"/>
              </a:rPr>
              <a:t>SUFFERING FOR THE SAKE OF CHRIST</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1F222B"/>
        </a:solidFill>
      </p:bgPr>
    </p:bg>
    <p:spTree>
      <p:nvGrpSpPr>
        <p:cNvPr id="1" name=""/>
        <p:cNvGrpSpPr/>
        <p:nvPr/>
      </p:nvGrpSpPr>
      <p:grpSpPr>
        <a:xfrm>
          <a:off x="0" y="0"/>
          <a:ext cx="0" cy="0"/>
          <a:chOff x="0" y="0"/>
          <a:chExt cx="0" cy="0"/>
        </a:xfrm>
      </p:grpSpPr>
      <p:sp>
        <p:nvSpPr>
          <p:cNvPr name="TextBox 2" id="2"/>
          <p:cNvSpPr txBox="true"/>
          <p:nvPr/>
        </p:nvSpPr>
        <p:spPr>
          <a:xfrm rot="0">
            <a:off x="0" y="9525"/>
            <a:ext cx="18288000" cy="11991975"/>
          </a:xfrm>
          <a:prstGeom prst="rect">
            <a:avLst/>
          </a:prstGeom>
        </p:spPr>
        <p:txBody>
          <a:bodyPr anchor="t" rtlCol="false" tIns="0" lIns="0" bIns="0" rIns="0">
            <a:spAutoFit/>
          </a:bodyPr>
          <a:lstStyle/>
          <a:p>
            <a:pPr algn="just" marL="863599" indent="-431800" lvl="1">
              <a:lnSpc>
                <a:spcPts val="4799"/>
              </a:lnSpc>
              <a:spcBef>
                <a:spcPct val="0"/>
              </a:spcBef>
              <a:buFont typeface="Arial"/>
              <a:buChar char="•"/>
            </a:pPr>
            <a:r>
              <a:rPr lang="en-US" sz="3999">
                <a:solidFill>
                  <a:srgbClr val="FFFFFF"/>
                </a:solidFill>
                <a:latin typeface="Kudryashev Display Sans"/>
              </a:rPr>
              <a:t>JUDSON WAS BORN ON AUGUST 9, 1788 IN MALDEN, MA TO ADONIRAM JUDSON, SR., A CONGREGATIONAL MINISTER.</a:t>
            </a:r>
          </a:p>
          <a:p>
            <a:pPr algn="just" marL="863599" indent="-431800" lvl="1">
              <a:lnSpc>
                <a:spcPts val="4799"/>
              </a:lnSpc>
              <a:spcBef>
                <a:spcPct val="0"/>
              </a:spcBef>
              <a:buFont typeface="Arial"/>
              <a:buChar char="•"/>
            </a:pPr>
            <a:r>
              <a:rPr lang="en-US" sz="3999">
                <a:solidFill>
                  <a:srgbClr val="FFFFFF"/>
                </a:solidFill>
                <a:latin typeface="Kudryashev Display Sans"/>
              </a:rPr>
              <a:t>RAISED IN A GODLY AND PIOUS HOME, JUDSON WAS A BRILLIANT YOUNG MAN, ENTERING BROWN UNIVERSITY AT AGE SEVENTEEN.</a:t>
            </a:r>
          </a:p>
          <a:p>
            <a:pPr algn="just" marL="863599" indent="-431800" lvl="1">
              <a:lnSpc>
                <a:spcPts val="4799"/>
              </a:lnSpc>
              <a:spcBef>
                <a:spcPct val="0"/>
              </a:spcBef>
              <a:buFont typeface="Arial"/>
              <a:buChar char="•"/>
            </a:pPr>
            <a:r>
              <a:rPr lang="en-US" sz="3999">
                <a:solidFill>
                  <a:srgbClr val="FFFFFF"/>
                </a:solidFill>
                <a:latin typeface="Kudryashev Display Sans"/>
              </a:rPr>
              <a:t>HOWEVER, IN COLLEGE, HE ABANDONED HIS GODLY ROOTS AND EMBRACED SKEPTICISM AND DEISM UNDER THE INFLUENCE OF HIS CLOSE FRIEND, JACOB EAMES.</a:t>
            </a:r>
          </a:p>
          <a:p>
            <a:pPr algn="just" marL="863599" indent="-431800" lvl="1">
              <a:lnSpc>
                <a:spcPts val="4799"/>
              </a:lnSpc>
              <a:spcBef>
                <a:spcPct val="0"/>
              </a:spcBef>
              <a:buFont typeface="Arial"/>
              <a:buChar char="•"/>
            </a:pPr>
            <a:r>
              <a:rPr lang="en-US" sz="3999">
                <a:solidFill>
                  <a:srgbClr val="FFFFFF"/>
                </a:solidFill>
                <a:latin typeface="Kudryashev Display Sans"/>
              </a:rPr>
              <a:t>WHO WERE DEISTS? DEISTS ADMITTED THE EXISTENCE OF GOD BUT DENIED HIS REVELATION IN THE SCRIPTURES.</a:t>
            </a:r>
          </a:p>
          <a:p>
            <a:pPr algn="just" marL="863599" indent="-431800" lvl="1">
              <a:lnSpc>
                <a:spcPts val="4799"/>
              </a:lnSpc>
              <a:spcBef>
                <a:spcPct val="0"/>
              </a:spcBef>
              <a:buFont typeface="Arial"/>
              <a:buChar char="•"/>
            </a:pPr>
            <a:r>
              <a:rPr lang="en-US" sz="3999">
                <a:solidFill>
                  <a:srgbClr val="FFFFFF"/>
                </a:solidFill>
                <a:latin typeface="Kudryashev Display Sans"/>
              </a:rPr>
              <a:t>DEEPLY SHAKEN BY THE DEATH OF HIS FRIEND, JACOB EAMES.</a:t>
            </a:r>
          </a:p>
          <a:p>
            <a:pPr algn="just" marL="863599" indent="-431800" lvl="1">
              <a:lnSpc>
                <a:spcPts val="4799"/>
              </a:lnSpc>
              <a:spcBef>
                <a:spcPct val="0"/>
              </a:spcBef>
              <a:buFont typeface="Arial"/>
              <a:buChar char="•"/>
            </a:pPr>
            <a:r>
              <a:rPr lang="en-US" sz="3999">
                <a:solidFill>
                  <a:srgbClr val="FFFFFF"/>
                </a:solidFill>
                <a:latin typeface="Kudryashev Display Sans"/>
              </a:rPr>
              <a:t>IN HIS SECOND YEAR OF SEMINARY, JUDSON BECAME AWARE OF THE NEED FOR WORLD MISSIONS. HE READ ABOUT WILLIAM CAREY WHO HAD BROUGHT THE GOSPEL TO SERAMPORE, INDIA, AND BEGUN TRANSLATING THE BIBLE INTO BENGALI. AS HE STUDIED GEOGRAPHY AND THE NATIONS OF THE EAST, JUDSON SOON RESOLVED TO BECOME A MISSIONARY TO THE KINGDOM OF BURMA: A COMPLETELY UNREACHED BUDDHIST COUNTRY.</a:t>
            </a:r>
          </a:p>
          <a:p>
            <a:pPr algn="just" marL="863599" indent="-431800" lvl="1">
              <a:lnSpc>
                <a:spcPts val="4799"/>
              </a:lnSpc>
              <a:spcBef>
                <a:spcPct val="0"/>
              </a:spcBef>
              <a:buFont typeface="Arial"/>
              <a:buChar char="•"/>
            </a:pPr>
          </a:p>
          <a:p>
            <a:pPr algn="just">
              <a:lnSpc>
                <a:spcPts val="4799"/>
              </a:lnSpc>
              <a:spcBef>
                <a:spcPct val="0"/>
              </a:spcBef>
            </a:pPr>
          </a:p>
          <a:p>
            <a:pPr algn="just">
              <a:lnSpc>
                <a:spcPts val="479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1F222B"/>
        </a:solidFill>
      </p:bgPr>
    </p:bg>
    <p:spTree>
      <p:nvGrpSpPr>
        <p:cNvPr id="1" name=""/>
        <p:cNvGrpSpPr/>
        <p:nvPr/>
      </p:nvGrpSpPr>
      <p:grpSpPr>
        <a:xfrm>
          <a:off x="0" y="0"/>
          <a:ext cx="0" cy="0"/>
          <a:chOff x="0" y="0"/>
          <a:chExt cx="0" cy="0"/>
        </a:xfrm>
      </p:grpSpPr>
      <p:sp>
        <p:nvSpPr>
          <p:cNvPr name="TextBox 2" id="2"/>
          <p:cNvSpPr txBox="true"/>
          <p:nvPr/>
        </p:nvSpPr>
        <p:spPr>
          <a:xfrm rot="0">
            <a:off x="0" y="352425"/>
            <a:ext cx="18288000" cy="9591675"/>
          </a:xfrm>
          <a:prstGeom prst="rect">
            <a:avLst/>
          </a:prstGeom>
        </p:spPr>
        <p:txBody>
          <a:bodyPr anchor="t" rtlCol="false" tIns="0" lIns="0" bIns="0" rIns="0">
            <a:spAutoFit/>
          </a:bodyPr>
          <a:lstStyle/>
          <a:p>
            <a:pPr algn="just">
              <a:lnSpc>
                <a:spcPts val="4799"/>
              </a:lnSpc>
              <a:spcBef>
                <a:spcPct val="0"/>
              </a:spcBef>
            </a:pPr>
            <a:r>
              <a:rPr lang="en-US" sz="3999">
                <a:solidFill>
                  <a:srgbClr val="FFFFFF"/>
                </a:solidFill>
                <a:latin typeface="Kudryashev Display Sans"/>
              </a:rPr>
              <a:t>I HAVE NOW TO ASK, WHETHER YOU CAN CONSENT TO PART WITH YOUR DAUGHTER EARLY NEXT SPRING, TO SEE HER NO MORE IN THIS WORLD; WHETHER YOU CAN CONSENT TO HER DEPARTURE, AND HER SUBJECTION TO THE HARDSHIPS AND SUFFERINGS OF A MISSIONARY LIFE; WHETHER YOU CAN CONSENT TO HER EXPOSURE TO THE DANGERS OF THE OCEAN; TO THE FATAL INFLUENCE OF THE SOUTHERN CLIMATE OF INDIA; TO EVERY KIND OF WANT AND DISTRESS; TO DEGRADATION, INSULT, PERSECUTION, AND PERHAPS A VIOLENT DEATH. CAN YOU CONSENT TO ALL THIS, FOR THE SAKE OF HIM WHO LEFT HIS HEAVENLY HOME, AND DIED FOR HER AND FOR YOU; FOR THE SAKE OF PERISHING, IMMORTAL SOULS; FOR THE SAKE OF ZION, AND THE GLORY OF GOD? CAN YOU CONSENT TO ALL THIS, IN HOPE OF SOON MEETING YOUR DAUGHTER IN THE WORLD OF GLORY, WITH THE CROWN OF RIGHTEOUSNESS, BRIGHTENED WITH THE ACCLAMATIONS OF PRAISE WHICH SHALL REDOUND TO HER SAVIOUR FROM HEATHENS SAVED, THROUGH HER MEANS, FROM ETERNAL WOE AND DESPAIR?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p:nvPr/>
        </p:nvGrpSpPr>
        <p:grpSpPr>
          <a:xfrm rot="0">
            <a:off x="465092" y="372492"/>
            <a:ext cx="17357816" cy="9542016"/>
            <a:chOff x="0" y="0"/>
            <a:chExt cx="23143754" cy="12722688"/>
          </a:xfrm>
        </p:grpSpPr>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13476" b="0"/>
            <a:stretch>
              <a:fillRect/>
            </a:stretch>
          </p:blipFill>
          <p:spPr>
            <a:xfrm flipH="false" flipV="false" rot="0">
              <a:off x="0" y="0"/>
              <a:ext cx="16587590" cy="12722688"/>
            </a:xfrm>
            <a:prstGeom prst="rect">
              <a:avLst/>
            </a:prstGeom>
          </p:spPr>
        </p:pic>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1237" t="0" r="0" b="0"/>
            <a:stretch>
              <a:fillRect/>
            </a:stretch>
          </p:blipFill>
          <p:spPr>
            <a:xfrm flipH="false" flipV="false" rot="0">
              <a:off x="15712479" y="0"/>
              <a:ext cx="7431275" cy="12722688"/>
            </a:xfrm>
            <a:prstGeom prst="rect">
              <a:avLst/>
            </a:prstGeom>
          </p:spPr>
        </p:pic>
      </p:grpSp>
      <p:grpSp>
        <p:nvGrpSpPr>
          <p:cNvPr name="Group 5" id="5"/>
          <p:cNvGrpSpPr>
            <a:grpSpLocks noChangeAspect="true"/>
          </p:cNvGrpSpPr>
          <p:nvPr/>
        </p:nvGrpSpPr>
        <p:grpSpPr>
          <a:xfrm rot="0">
            <a:off x="2133784" y="2166289"/>
            <a:ext cx="5954422" cy="5954422"/>
            <a:chOff x="0" y="0"/>
            <a:chExt cx="6350000" cy="6350000"/>
          </a:xfrm>
        </p:grpSpPr>
        <p:sp>
          <p:nvSpPr>
            <p:cNvPr name="Freeform 6" id="6"/>
            <p:cNvSpPr/>
            <p:nvPr/>
          </p:nvSpPr>
          <p:spPr>
            <a:xfrm>
              <a:off x="0" y="0"/>
              <a:ext cx="6350000" cy="6347460"/>
            </a:xfrm>
            <a:custGeom>
              <a:avLst/>
              <a:gdLst/>
              <a:ahLst/>
              <a:cxnLst/>
              <a:rect r="r" b="b" t="t" l="l"/>
              <a:pathLst>
                <a:path h="6347460" w="6350000">
                  <a:moveTo>
                    <a:pt x="6350000" y="532130"/>
                  </a:moveTo>
                  <a:cubicBezTo>
                    <a:pt x="6350000" y="463550"/>
                    <a:pt x="6315710" y="402590"/>
                    <a:pt x="6263640" y="367030"/>
                  </a:cubicBezTo>
                  <a:cubicBezTo>
                    <a:pt x="6273800" y="360680"/>
                    <a:pt x="6282690" y="353060"/>
                    <a:pt x="6290310" y="344170"/>
                  </a:cubicBezTo>
                  <a:cubicBezTo>
                    <a:pt x="6328410" y="306070"/>
                    <a:pt x="6350000" y="255270"/>
                    <a:pt x="6350000" y="201930"/>
                  </a:cubicBezTo>
                  <a:cubicBezTo>
                    <a:pt x="6350000" y="148590"/>
                    <a:pt x="6328410" y="96520"/>
                    <a:pt x="6290310" y="59690"/>
                  </a:cubicBezTo>
                  <a:cubicBezTo>
                    <a:pt x="6252210" y="21590"/>
                    <a:pt x="6200140" y="0"/>
                    <a:pt x="6148070" y="0"/>
                  </a:cubicBezTo>
                  <a:cubicBezTo>
                    <a:pt x="6094730" y="0"/>
                    <a:pt x="6042660" y="21590"/>
                    <a:pt x="6005830" y="59690"/>
                  </a:cubicBezTo>
                  <a:cubicBezTo>
                    <a:pt x="5996940" y="68580"/>
                    <a:pt x="5990590" y="77470"/>
                    <a:pt x="5982970" y="86360"/>
                  </a:cubicBezTo>
                  <a:cubicBezTo>
                    <a:pt x="5946140" y="34290"/>
                    <a:pt x="5886450" y="0"/>
                    <a:pt x="5817870" y="0"/>
                  </a:cubicBezTo>
                  <a:cubicBezTo>
                    <a:pt x="5749290" y="0"/>
                    <a:pt x="5689600" y="34290"/>
                    <a:pt x="5652770" y="86360"/>
                  </a:cubicBezTo>
                  <a:cubicBezTo>
                    <a:pt x="5615940" y="34290"/>
                    <a:pt x="5556250" y="0"/>
                    <a:pt x="5487670" y="0"/>
                  </a:cubicBezTo>
                  <a:cubicBezTo>
                    <a:pt x="5419090" y="0"/>
                    <a:pt x="5359400" y="34290"/>
                    <a:pt x="5322570" y="86360"/>
                  </a:cubicBezTo>
                  <a:cubicBezTo>
                    <a:pt x="5285740" y="34290"/>
                    <a:pt x="5226050" y="0"/>
                    <a:pt x="5157470" y="0"/>
                  </a:cubicBezTo>
                  <a:cubicBezTo>
                    <a:pt x="5088890" y="0"/>
                    <a:pt x="5027930" y="34290"/>
                    <a:pt x="4992370" y="86360"/>
                  </a:cubicBezTo>
                  <a:cubicBezTo>
                    <a:pt x="4955540" y="34290"/>
                    <a:pt x="4894580" y="0"/>
                    <a:pt x="4827270" y="0"/>
                  </a:cubicBezTo>
                  <a:cubicBezTo>
                    <a:pt x="4758690" y="0"/>
                    <a:pt x="4699000" y="34290"/>
                    <a:pt x="4662170" y="86360"/>
                  </a:cubicBezTo>
                  <a:cubicBezTo>
                    <a:pt x="4625340" y="34290"/>
                    <a:pt x="4565650" y="0"/>
                    <a:pt x="4497070" y="0"/>
                  </a:cubicBezTo>
                  <a:cubicBezTo>
                    <a:pt x="4428490" y="0"/>
                    <a:pt x="4368800" y="34290"/>
                    <a:pt x="4331970" y="86360"/>
                  </a:cubicBezTo>
                  <a:cubicBezTo>
                    <a:pt x="4295140" y="34290"/>
                    <a:pt x="4235450" y="0"/>
                    <a:pt x="4166870" y="0"/>
                  </a:cubicBezTo>
                  <a:cubicBezTo>
                    <a:pt x="4098290" y="0"/>
                    <a:pt x="4038600" y="34290"/>
                    <a:pt x="4001770" y="86360"/>
                  </a:cubicBezTo>
                  <a:cubicBezTo>
                    <a:pt x="3964940" y="34290"/>
                    <a:pt x="3903980" y="0"/>
                    <a:pt x="3836670" y="0"/>
                  </a:cubicBezTo>
                  <a:cubicBezTo>
                    <a:pt x="3768090" y="0"/>
                    <a:pt x="3707130" y="34290"/>
                    <a:pt x="3671570" y="86360"/>
                  </a:cubicBezTo>
                  <a:cubicBezTo>
                    <a:pt x="3634740" y="34290"/>
                    <a:pt x="3575050" y="0"/>
                    <a:pt x="3506470" y="0"/>
                  </a:cubicBezTo>
                  <a:cubicBezTo>
                    <a:pt x="3437890" y="0"/>
                    <a:pt x="3378200" y="34290"/>
                    <a:pt x="3341370" y="86360"/>
                  </a:cubicBezTo>
                  <a:cubicBezTo>
                    <a:pt x="3304540" y="34290"/>
                    <a:pt x="3244850" y="0"/>
                    <a:pt x="3176270" y="0"/>
                  </a:cubicBezTo>
                  <a:cubicBezTo>
                    <a:pt x="3107690" y="0"/>
                    <a:pt x="3048000" y="34290"/>
                    <a:pt x="3011170" y="86360"/>
                  </a:cubicBezTo>
                  <a:cubicBezTo>
                    <a:pt x="2974340" y="34290"/>
                    <a:pt x="2914650" y="0"/>
                    <a:pt x="2846070" y="0"/>
                  </a:cubicBezTo>
                  <a:cubicBezTo>
                    <a:pt x="2777490" y="0"/>
                    <a:pt x="2716530" y="34290"/>
                    <a:pt x="2680970" y="86360"/>
                  </a:cubicBezTo>
                  <a:cubicBezTo>
                    <a:pt x="2644140" y="34290"/>
                    <a:pt x="2583180" y="0"/>
                    <a:pt x="2515870" y="0"/>
                  </a:cubicBezTo>
                  <a:cubicBezTo>
                    <a:pt x="2447290" y="0"/>
                    <a:pt x="2387600" y="34290"/>
                    <a:pt x="2350770" y="86360"/>
                  </a:cubicBezTo>
                  <a:cubicBezTo>
                    <a:pt x="2313940" y="34290"/>
                    <a:pt x="2254250" y="0"/>
                    <a:pt x="2185670" y="0"/>
                  </a:cubicBezTo>
                  <a:cubicBezTo>
                    <a:pt x="2117090" y="0"/>
                    <a:pt x="2057400" y="34290"/>
                    <a:pt x="2020570" y="86360"/>
                  </a:cubicBezTo>
                  <a:cubicBezTo>
                    <a:pt x="1983740" y="34290"/>
                    <a:pt x="1924050" y="0"/>
                    <a:pt x="1855470" y="0"/>
                  </a:cubicBezTo>
                  <a:cubicBezTo>
                    <a:pt x="1786890" y="0"/>
                    <a:pt x="1727200" y="34290"/>
                    <a:pt x="1690370" y="86360"/>
                  </a:cubicBezTo>
                  <a:cubicBezTo>
                    <a:pt x="1653540" y="34290"/>
                    <a:pt x="1593850" y="0"/>
                    <a:pt x="1525270" y="0"/>
                  </a:cubicBezTo>
                  <a:cubicBezTo>
                    <a:pt x="1456690" y="0"/>
                    <a:pt x="1395730" y="34290"/>
                    <a:pt x="1360170" y="86360"/>
                  </a:cubicBezTo>
                  <a:cubicBezTo>
                    <a:pt x="1324610" y="34290"/>
                    <a:pt x="1263650" y="0"/>
                    <a:pt x="1195070" y="0"/>
                  </a:cubicBezTo>
                  <a:cubicBezTo>
                    <a:pt x="1126490" y="0"/>
                    <a:pt x="1066800" y="34290"/>
                    <a:pt x="1029970" y="86360"/>
                  </a:cubicBezTo>
                  <a:cubicBezTo>
                    <a:pt x="990600" y="34290"/>
                    <a:pt x="930910" y="0"/>
                    <a:pt x="862330" y="0"/>
                  </a:cubicBezTo>
                  <a:cubicBezTo>
                    <a:pt x="793750" y="0"/>
                    <a:pt x="734060" y="34290"/>
                    <a:pt x="697230" y="86360"/>
                  </a:cubicBezTo>
                  <a:cubicBezTo>
                    <a:pt x="660400" y="34290"/>
                    <a:pt x="600710" y="0"/>
                    <a:pt x="532130" y="0"/>
                  </a:cubicBezTo>
                  <a:cubicBezTo>
                    <a:pt x="463550" y="0"/>
                    <a:pt x="402590" y="34290"/>
                    <a:pt x="367030" y="86360"/>
                  </a:cubicBezTo>
                  <a:cubicBezTo>
                    <a:pt x="360680" y="76200"/>
                    <a:pt x="353060" y="67310"/>
                    <a:pt x="344170" y="59690"/>
                  </a:cubicBezTo>
                  <a:cubicBezTo>
                    <a:pt x="306070" y="21590"/>
                    <a:pt x="254000" y="0"/>
                    <a:pt x="201930" y="0"/>
                  </a:cubicBezTo>
                  <a:cubicBezTo>
                    <a:pt x="148590" y="0"/>
                    <a:pt x="96520" y="21590"/>
                    <a:pt x="59690" y="59690"/>
                  </a:cubicBezTo>
                  <a:cubicBezTo>
                    <a:pt x="21590" y="96520"/>
                    <a:pt x="0" y="148590"/>
                    <a:pt x="0" y="201930"/>
                  </a:cubicBezTo>
                  <a:cubicBezTo>
                    <a:pt x="0" y="255270"/>
                    <a:pt x="21590" y="307340"/>
                    <a:pt x="59690" y="344170"/>
                  </a:cubicBezTo>
                  <a:cubicBezTo>
                    <a:pt x="68580" y="353060"/>
                    <a:pt x="77470" y="359410"/>
                    <a:pt x="86360" y="367030"/>
                  </a:cubicBezTo>
                  <a:cubicBezTo>
                    <a:pt x="34290" y="403860"/>
                    <a:pt x="0" y="463550"/>
                    <a:pt x="0" y="532130"/>
                  </a:cubicBezTo>
                  <a:cubicBezTo>
                    <a:pt x="0" y="600710"/>
                    <a:pt x="34290" y="660400"/>
                    <a:pt x="86360" y="697230"/>
                  </a:cubicBezTo>
                  <a:cubicBezTo>
                    <a:pt x="34290" y="734060"/>
                    <a:pt x="0" y="793750"/>
                    <a:pt x="0" y="862330"/>
                  </a:cubicBezTo>
                  <a:cubicBezTo>
                    <a:pt x="0" y="930910"/>
                    <a:pt x="34290" y="990600"/>
                    <a:pt x="86360" y="1027430"/>
                  </a:cubicBezTo>
                  <a:cubicBezTo>
                    <a:pt x="34290" y="1064260"/>
                    <a:pt x="0" y="1123950"/>
                    <a:pt x="0" y="1192530"/>
                  </a:cubicBezTo>
                  <a:cubicBezTo>
                    <a:pt x="0" y="1261110"/>
                    <a:pt x="34290" y="1322070"/>
                    <a:pt x="86360" y="1357630"/>
                  </a:cubicBezTo>
                  <a:cubicBezTo>
                    <a:pt x="34290" y="1393190"/>
                    <a:pt x="0" y="1454150"/>
                    <a:pt x="0" y="1522730"/>
                  </a:cubicBezTo>
                  <a:cubicBezTo>
                    <a:pt x="0" y="1591310"/>
                    <a:pt x="34290" y="1651000"/>
                    <a:pt x="86360" y="1687830"/>
                  </a:cubicBezTo>
                  <a:cubicBezTo>
                    <a:pt x="34290" y="1724660"/>
                    <a:pt x="0" y="1784350"/>
                    <a:pt x="0" y="1852930"/>
                  </a:cubicBezTo>
                  <a:cubicBezTo>
                    <a:pt x="0" y="1921510"/>
                    <a:pt x="34290" y="1981200"/>
                    <a:pt x="86360" y="2018030"/>
                  </a:cubicBezTo>
                  <a:cubicBezTo>
                    <a:pt x="34290" y="2054860"/>
                    <a:pt x="0" y="2114550"/>
                    <a:pt x="0" y="2183130"/>
                  </a:cubicBezTo>
                  <a:cubicBezTo>
                    <a:pt x="0" y="2251710"/>
                    <a:pt x="34290" y="2311400"/>
                    <a:pt x="86360" y="2348230"/>
                  </a:cubicBezTo>
                  <a:cubicBezTo>
                    <a:pt x="34290" y="2385060"/>
                    <a:pt x="0" y="2444750"/>
                    <a:pt x="0" y="2513330"/>
                  </a:cubicBezTo>
                  <a:cubicBezTo>
                    <a:pt x="0" y="2581910"/>
                    <a:pt x="34290" y="2642870"/>
                    <a:pt x="86360" y="2678430"/>
                  </a:cubicBezTo>
                  <a:cubicBezTo>
                    <a:pt x="34290" y="2713990"/>
                    <a:pt x="0" y="2774950"/>
                    <a:pt x="0" y="2843530"/>
                  </a:cubicBezTo>
                  <a:cubicBezTo>
                    <a:pt x="0" y="2912110"/>
                    <a:pt x="34290" y="2971800"/>
                    <a:pt x="86360" y="3008630"/>
                  </a:cubicBezTo>
                  <a:cubicBezTo>
                    <a:pt x="34290" y="3045460"/>
                    <a:pt x="0" y="3105150"/>
                    <a:pt x="0" y="3173730"/>
                  </a:cubicBezTo>
                  <a:cubicBezTo>
                    <a:pt x="0" y="3242310"/>
                    <a:pt x="34290" y="3302000"/>
                    <a:pt x="86360" y="3338830"/>
                  </a:cubicBezTo>
                  <a:cubicBezTo>
                    <a:pt x="34290" y="3375660"/>
                    <a:pt x="0" y="3435350"/>
                    <a:pt x="0" y="3503930"/>
                  </a:cubicBezTo>
                  <a:cubicBezTo>
                    <a:pt x="0" y="3572510"/>
                    <a:pt x="34290" y="3633470"/>
                    <a:pt x="86360" y="3669030"/>
                  </a:cubicBezTo>
                  <a:cubicBezTo>
                    <a:pt x="34290" y="3705860"/>
                    <a:pt x="0" y="3766820"/>
                    <a:pt x="0" y="3834130"/>
                  </a:cubicBezTo>
                  <a:cubicBezTo>
                    <a:pt x="0" y="3901440"/>
                    <a:pt x="34290" y="3962400"/>
                    <a:pt x="86360" y="3999230"/>
                  </a:cubicBezTo>
                  <a:cubicBezTo>
                    <a:pt x="34290" y="4036060"/>
                    <a:pt x="0" y="4095750"/>
                    <a:pt x="0" y="4164330"/>
                  </a:cubicBezTo>
                  <a:cubicBezTo>
                    <a:pt x="0" y="4232910"/>
                    <a:pt x="34290" y="4292600"/>
                    <a:pt x="86360" y="4329430"/>
                  </a:cubicBezTo>
                  <a:cubicBezTo>
                    <a:pt x="34290" y="4366260"/>
                    <a:pt x="0" y="4425950"/>
                    <a:pt x="0" y="4494530"/>
                  </a:cubicBezTo>
                  <a:cubicBezTo>
                    <a:pt x="0" y="4563110"/>
                    <a:pt x="34290" y="4622800"/>
                    <a:pt x="86360" y="4659630"/>
                  </a:cubicBezTo>
                  <a:cubicBezTo>
                    <a:pt x="34290" y="4696460"/>
                    <a:pt x="0" y="4756150"/>
                    <a:pt x="0" y="4824730"/>
                  </a:cubicBezTo>
                  <a:cubicBezTo>
                    <a:pt x="0" y="4893310"/>
                    <a:pt x="34290" y="4954270"/>
                    <a:pt x="86360" y="4989830"/>
                  </a:cubicBezTo>
                  <a:cubicBezTo>
                    <a:pt x="34290" y="5025390"/>
                    <a:pt x="0" y="5086350"/>
                    <a:pt x="0" y="5154930"/>
                  </a:cubicBezTo>
                  <a:cubicBezTo>
                    <a:pt x="0" y="5223510"/>
                    <a:pt x="34290" y="5283200"/>
                    <a:pt x="86360" y="5320030"/>
                  </a:cubicBezTo>
                  <a:cubicBezTo>
                    <a:pt x="34290" y="5356860"/>
                    <a:pt x="0" y="5416550"/>
                    <a:pt x="0" y="5485130"/>
                  </a:cubicBezTo>
                  <a:cubicBezTo>
                    <a:pt x="0" y="5553710"/>
                    <a:pt x="34290" y="5613400"/>
                    <a:pt x="86360" y="5650230"/>
                  </a:cubicBezTo>
                  <a:cubicBezTo>
                    <a:pt x="34290" y="5687060"/>
                    <a:pt x="0" y="5746750"/>
                    <a:pt x="0" y="5815330"/>
                  </a:cubicBezTo>
                  <a:cubicBezTo>
                    <a:pt x="0" y="5883910"/>
                    <a:pt x="34290" y="5944870"/>
                    <a:pt x="86360" y="5980430"/>
                  </a:cubicBezTo>
                  <a:cubicBezTo>
                    <a:pt x="76200" y="5986780"/>
                    <a:pt x="67310" y="5994400"/>
                    <a:pt x="59690" y="6003290"/>
                  </a:cubicBezTo>
                  <a:cubicBezTo>
                    <a:pt x="22860" y="6041390"/>
                    <a:pt x="0" y="6093460"/>
                    <a:pt x="0" y="6145530"/>
                  </a:cubicBezTo>
                  <a:cubicBezTo>
                    <a:pt x="0" y="6198870"/>
                    <a:pt x="20320" y="6249670"/>
                    <a:pt x="59690" y="6287770"/>
                  </a:cubicBezTo>
                  <a:cubicBezTo>
                    <a:pt x="97790" y="6325870"/>
                    <a:pt x="148590" y="6347460"/>
                    <a:pt x="201930" y="6347460"/>
                  </a:cubicBezTo>
                  <a:cubicBezTo>
                    <a:pt x="256540" y="6347460"/>
                    <a:pt x="307340" y="6325870"/>
                    <a:pt x="344170" y="6287770"/>
                  </a:cubicBezTo>
                  <a:cubicBezTo>
                    <a:pt x="353060" y="6278880"/>
                    <a:pt x="359410" y="6269990"/>
                    <a:pt x="367030" y="6261100"/>
                  </a:cubicBezTo>
                  <a:cubicBezTo>
                    <a:pt x="403860" y="6313170"/>
                    <a:pt x="463550" y="6347460"/>
                    <a:pt x="532130" y="6347460"/>
                  </a:cubicBezTo>
                  <a:cubicBezTo>
                    <a:pt x="600710" y="6347460"/>
                    <a:pt x="660400" y="6313170"/>
                    <a:pt x="697230" y="6261100"/>
                  </a:cubicBezTo>
                  <a:cubicBezTo>
                    <a:pt x="734060" y="6313170"/>
                    <a:pt x="793750" y="6347460"/>
                    <a:pt x="862330" y="6347460"/>
                  </a:cubicBezTo>
                  <a:cubicBezTo>
                    <a:pt x="930910" y="6347460"/>
                    <a:pt x="990600" y="6313170"/>
                    <a:pt x="1027430" y="6261100"/>
                  </a:cubicBezTo>
                  <a:cubicBezTo>
                    <a:pt x="1064260" y="6313170"/>
                    <a:pt x="1123950" y="6347460"/>
                    <a:pt x="1192530" y="6347460"/>
                  </a:cubicBezTo>
                  <a:cubicBezTo>
                    <a:pt x="1261110" y="6347460"/>
                    <a:pt x="1320800" y="6313170"/>
                    <a:pt x="1357630" y="6261100"/>
                  </a:cubicBezTo>
                  <a:cubicBezTo>
                    <a:pt x="1394460" y="6313170"/>
                    <a:pt x="1455420" y="6347460"/>
                    <a:pt x="1522730" y="6347460"/>
                  </a:cubicBezTo>
                  <a:cubicBezTo>
                    <a:pt x="1591310" y="6347460"/>
                    <a:pt x="1651000" y="6313170"/>
                    <a:pt x="1687830" y="6261100"/>
                  </a:cubicBezTo>
                  <a:cubicBezTo>
                    <a:pt x="1724660" y="6313170"/>
                    <a:pt x="1784350" y="6347460"/>
                    <a:pt x="1852930" y="6347460"/>
                  </a:cubicBezTo>
                  <a:cubicBezTo>
                    <a:pt x="1921510" y="6347460"/>
                    <a:pt x="1981200" y="6313170"/>
                    <a:pt x="2018030" y="6261100"/>
                  </a:cubicBezTo>
                  <a:cubicBezTo>
                    <a:pt x="2054860" y="6313170"/>
                    <a:pt x="2114550" y="6347460"/>
                    <a:pt x="2183130" y="6347460"/>
                  </a:cubicBezTo>
                  <a:cubicBezTo>
                    <a:pt x="2251710" y="6347460"/>
                    <a:pt x="2311400" y="6313170"/>
                    <a:pt x="2348230" y="6261100"/>
                  </a:cubicBezTo>
                  <a:cubicBezTo>
                    <a:pt x="2385060" y="6313170"/>
                    <a:pt x="2444750" y="6347460"/>
                    <a:pt x="2513330" y="6347460"/>
                  </a:cubicBezTo>
                  <a:cubicBezTo>
                    <a:pt x="2581910" y="6347460"/>
                    <a:pt x="2642870" y="6313170"/>
                    <a:pt x="2678430" y="6261100"/>
                  </a:cubicBezTo>
                  <a:cubicBezTo>
                    <a:pt x="2715260" y="6313170"/>
                    <a:pt x="2776220" y="6347460"/>
                    <a:pt x="2843530" y="6347460"/>
                  </a:cubicBezTo>
                  <a:cubicBezTo>
                    <a:pt x="2912110" y="6347460"/>
                    <a:pt x="2971800" y="6313170"/>
                    <a:pt x="3008630" y="6261100"/>
                  </a:cubicBezTo>
                  <a:cubicBezTo>
                    <a:pt x="3045460" y="6313170"/>
                    <a:pt x="3105150" y="6347460"/>
                    <a:pt x="3173730" y="6347460"/>
                  </a:cubicBezTo>
                  <a:cubicBezTo>
                    <a:pt x="3242310" y="6347460"/>
                    <a:pt x="3302000" y="6313170"/>
                    <a:pt x="3338830" y="6261100"/>
                  </a:cubicBezTo>
                  <a:cubicBezTo>
                    <a:pt x="3375660" y="6313170"/>
                    <a:pt x="3435350" y="6347460"/>
                    <a:pt x="3503930" y="6347460"/>
                  </a:cubicBezTo>
                  <a:cubicBezTo>
                    <a:pt x="3572510" y="6347460"/>
                    <a:pt x="3632200" y="6313170"/>
                    <a:pt x="3669030" y="6261100"/>
                  </a:cubicBezTo>
                  <a:cubicBezTo>
                    <a:pt x="3705860" y="6313170"/>
                    <a:pt x="3765550" y="6347460"/>
                    <a:pt x="3834130" y="6347460"/>
                  </a:cubicBezTo>
                  <a:cubicBezTo>
                    <a:pt x="3902710" y="6347460"/>
                    <a:pt x="3963670" y="6313170"/>
                    <a:pt x="3999230" y="6261100"/>
                  </a:cubicBezTo>
                  <a:cubicBezTo>
                    <a:pt x="4036060" y="6313170"/>
                    <a:pt x="4095750" y="6347460"/>
                    <a:pt x="4164330" y="6347460"/>
                  </a:cubicBezTo>
                  <a:cubicBezTo>
                    <a:pt x="4232910" y="6347460"/>
                    <a:pt x="4292600" y="6313170"/>
                    <a:pt x="4329430" y="6261100"/>
                  </a:cubicBezTo>
                  <a:cubicBezTo>
                    <a:pt x="4366260" y="6313170"/>
                    <a:pt x="4425950" y="6347460"/>
                    <a:pt x="4494530" y="6347460"/>
                  </a:cubicBezTo>
                  <a:cubicBezTo>
                    <a:pt x="4563110" y="6347460"/>
                    <a:pt x="4622800" y="6313170"/>
                    <a:pt x="4659630" y="6261100"/>
                  </a:cubicBezTo>
                  <a:cubicBezTo>
                    <a:pt x="4696460" y="6313170"/>
                    <a:pt x="4756150" y="6347460"/>
                    <a:pt x="4824730" y="6347460"/>
                  </a:cubicBezTo>
                  <a:cubicBezTo>
                    <a:pt x="4893310" y="6347460"/>
                    <a:pt x="4954270" y="6313170"/>
                    <a:pt x="4989830" y="6261100"/>
                  </a:cubicBezTo>
                  <a:cubicBezTo>
                    <a:pt x="5026660" y="6313170"/>
                    <a:pt x="5087620" y="6347460"/>
                    <a:pt x="5154930" y="6347460"/>
                  </a:cubicBezTo>
                  <a:cubicBezTo>
                    <a:pt x="5223510" y="6347460"/>
                    <a:pt x="5283200" y="6313170"/>
                    <a:pt x="5320030" y="6261100"/>
                  </a:cubicBezTo>
                  <a:cubicBezTo>
                    <a:pt x="5356860" y="6313170"/>
                    <a:pt x="5416550" y="6347460"/>
                    <a:pt x="5485130" y="6347460"/>
                  </a:cubicBezTo>
                  <a:cubicBezTo>
                    <a:pt x="5553710" y="6347460"/>
                    <a:pt x="5613400" y="6313170"/>
                    <a:pt x="5650230" y="6261100"/>
                  </a:cubicBezTo>
                  <a:cubicBezTo>
                    <a:pt x="5687060" y="6313170"/>
                    <a:pt x="5746750" y="6347460"/>
                    <a:pt x="5815330" y="6347460"/>
                  </a:cubicBezTo>
                  <a:cubicBezTo>
                    <a:pt x="5883910" y="6347460"/>
                    <a:pt x="5943600" y="6313170"/>
                    <a:pt x="5980430" y="6261100"/>
                  </a:cubicBezTo>
                  <a:cubicBezTo>
                    <a:pt x="5986780" y="6271260"/>
                    <a:pt x="5994400" y="6280150"/>
                    <a:pt x="6003290" y="6287770"/>
                  </a:cubicBezTo>
                  <a:cubicBezTo>
                    <a:pt x="6041390" y="6325870"/>
                    <a:pt x="6092190" y="6347460"/>
                    <a:pt x="6145530" y="6347460"/>
                  </a:cubicBezTo>
                  <a:cubicBezTo>
                    <a:pt x="6198870" y="6347460"/>
                    <a:pt x="6249670" y="6325870"/>
                    <a:pt x="6287770" y="6287770"/>
                  </a:cubicBezTo>
                  <a:cubicBezTo>
                    <a:pt x="6325870" y="6249670"/>
                    <a:pt x="6347460" y="6198870"/>
                    <a:pt x="6347460" y="6145530"/>
                  </a:cubicBezTo>
                  <a:cubicBezTo>
                    <a:pt x="6347460" y="6092190"/>
                    <a:pt x="6325870" y="6040120"/>
                    <a:pt x="6287770" y="6003290"/>
                  </a:cubicBezTo>
                  <a:cubicBezTo>
                    <a:pt x="6278880" y="5994400"/>
                    <a:pt x="6269990" y="5988050"/>
                    <a:pt x="6261100" y="5980430"/>
                  </a:cubicBezTo>
                  <a:cubicBezTo>
                    <a:pt x="6313170" y="5943600"/>
                    <a:pt x="6347460" y="5883910"/>
                    <a:pt x="6347460" y="5815330"/>
                  </a:cubicBezTo>
                  <a:cubicBezTo>
                    <a:pt x="6347460" y="5746750"/>
                    <a:pt x="6313170" y="5687060"/>
                    <a:pt x="6261100" y="5650230"/>
                  </a:cubicBezTo>
                  <a:cubicBezTo>
                    <a:pt x="6313170" y="5613400"/>
                    <a:pt x="6347460" y="5553710"/>
                    <a:pt x="6347460" y="5485130"/>
                  </a:cubicBezTo>
                  <a:cubicBezTo>
                    <a:pt x="6347460" y="5416550"/>
                    <a:pt x="6313170" y="5356860"/>
                    <a:pt x="6261100" y="5320030"/>
                  </a:cubicBezTo>
                  <a:cubicBezTo>
                    <a:pt x="6313170" y="5283200"/>
                    <a:pt x="6347460" y="5223510"/>
                    <a:pt x="6347460" y="5154930"/>
                  </a:cubicBezTo>
                  <a:cubicBezTo>
                    <a:pt x="6347460" y="5086350"/>
                    <a:pt x="6313170" y="5025390"/>
                    <a:pt x="6261100" y="4989830"/>
                  </a:cubicBezTo>
                  <a:cubicBezTo>
                    <a:pt x="6313170" y="4953000"/>
                    <a:pt x="6347460" y="4892040"/>
                    <a:pt x="6347460" y="4824730"/>
                  </a:cubicBezTo>
                  <a:cubicBezTo>
                    <a:pt x="6347460" y="4756150"/>
                    <a:pt x="6313170" y="4696460"/>
                    <a:pt x="6261100" y="4659630"/>
                  </a:cubicBezTo>
                  <a:cubicBezTo>
                    <a:pt x="6313170" y="4622800"/>
                    <a:pt x="6347460" y="4563110"/>
                    <a:pt x="6347460" y="4494530"/>
                  </a:cubicBezTo>
                  <a:cubicBezTo>
                    <a:pt x="6347460" y="4425950"/>
                    <a:pt x="6313170" y="4366260"/>
                    <a:pt x="6261100" y="4329430"/>
                  </a:cubicBezTo>
                  <a:cubicBezTo>
                    <a:pt x="6313170" y="4292600"/>
                    <a:pt x="6347460" y="4232910"/>
                    <a:pt x="6347460" y="4164330"/>
                  </a:cubicBezTo>
                  <a:cubicBezTo>
                    <a:pt x="6347460" y="4095750"/>
                    <a:pt x="6313170" y="4036060"/>
                    <a:pt x="6261100" y="3999230"/>
                  </a:cubicBezTo>
                  <a:cubicBezTo>
                    <a:pt x="6313170" y="3962400"/>
                    <a:pt x="6347460" y="3901440"/>
                    <a:pt x="6347460" y="3834130"/>
                  </a:cubicBezTo>
                  <a:cubicBezTo>
                    <a:pt x="6347460" y="3765550"/>
                    <a:pt x="6313170" y="3704590"/>
                    <a:pt x="6261100" y="3669030"/>
                  </a:cubicBezTo>
                  <a:cubicBezTo>
                    <a:pt x="6313170" y="3632200"/>
                    <a:pt x="6347460" y="3572510"/>
                    <a:pt x="6347460" y="3503930"/>
                  </a:cubicBezTo>
                  <a:cubicBezTo>
                    <a:pt x="6347460" y="3435350"/>
                    <a:pt x="6313170" y="3375660"/>
                    <a:pt x="6261100" y="3338830"/>
                  </a:cubicBezTo>
                  <a:cubicBezTo>
                    <a:pt x="6313170" y="3302000"/>
                    <a:pt x="6347460" y="3242310"/>
                    <a:pt x="6347460" y="3173730"/>
                  </a:cubicBezTo>
                  <a:cubicBezTo>
                    <a:pt x="6347460" y="3105150"/>
                    <a:pt x="6313170" y="3045460"/>
                    <a:pt x="6261100" y="3008630"/>
                  </a:cubicBezTo>
                  <a:cubicBezTo>
                    <a:pt x="6313170" y="2971800"/>
                    <a:pt x="6347460" y="2912110"/>
                    <a:pt x="6347460" y="2843530"/>
                  </a:cubicBezTo>
                  <a:cubicBezTo>
                    <a:pt x="6347460" y="2774950"/>
                    <a:pt x="6313170" y="2713990"/>
                    <a:pt x="6261100" y="2678430"/>
                  </a:cubicBezTo>
                  <a:cubicBezTo>
                    <a:pt x="6313170" y="2641600"/>
                    <a:pt x="6347460" y="2580640"/>
                    <a:pt x="6347460" y="2513330"/>
                  </a:cubicBezTo>
                  <a:cubicBezTo>
                    <a:pt x="6347460" y="2444750"/>
                    <a:pt x="6313170" y="2383790"/>
                    <a:pt x="6261100" y="2348230"/>
                  </a:cubicBezTo>
                  <a:cubicBezTo>
                    <a:pt x="6313170" y="2311400"/>
                    <a:pt x="6347460" y="2251710"/>
                    <a:pt x="6347460" y="2183130"/>
                  </a:cubicBezTo>
                  <a:cubicBezTo>
                    <a:pt x="6347460" y="2114550"/>
                    <a:pt x="6313170" y="2054860"/>
                    <a:pt x="6261100" y="2018030"/>
                  </a:cubicBezTo>
                  <a:cubicBezTo>
                    <a:pt x="6313170" y="1981200"/>
                    <a:pt x="6347460" y="1921510"/>
                    <a:pt x="6347460" y="1852930"/>
                  </a:cubicBezTo>
                  <a:cubicBezTo>
                    <a:pt x="6347460" y="1784350"/>
                    <a:pt x="6313170" y="1724660"/>
                    <a:pt x="6261100" y="1687830"/>
                  </a:cubicBezTo>
                  <a:cubicBezTo>
                    <a:pt x="6313170" y="1651000"/>
                    <a:pt x="6347460" y="1591310"/>
                    <a:pt x="6347460" y="1522730"/>
                  </a:cubicBezTo>
                  <a:cubicBezTo>
                    <a:pt x="6347460" y="1454150"/>
                    <a:pt x="6313170" y="1393190"/>
                    <a:pt x="6261100" y="1357630"/>
                  </a:cubicBezTo>
                  <a:cubicBezTo>
                    <a:pt x="6313170" y="1322070"/>
                    <a:pt x="6347460" y="1261110"/>
                    <a:pt x="6347460" y="1192530"/>
                  </a:cubicBezTo>
                  <a:cubicBezTo>
                    <a:pt x="6347460" y="1123950"/>
                    <a:pt x="6313170" y="1064260"/>
                    <a:pt x="6261100" y="1027430"/>
                  </a:cubicBezTo>
                  <a:cubicBezTo>
                    <a:pt x="6313170" y="990600"/>
                    <a:pt x="6347460" y="930910"/>
                    <a:pt x="6347460" y="862330"/>
                  </a:cubicBezTo>
                  <a:cubicBezTo>
                    <a:pt x="6347460" y="793750"/>
                    <a:pt x="6313170" y="734060"/>
                    <a:pt x="6261100" y="697230"/>
                  </a:cubicBezTo>
                  <a:cubicBezTo>
                    <a:pt x="6315710" y="660400"/>
                    <a:pt x="6350000" y="600710"/>
                    <a:pt x="6350000" y="532130"/>
                  </a:cubicBezTo>
                  <a:close/>
                </a:path>
              </a:pathLst>
            </a:custGeom>
            <a:solidFill>
              <a:srgbClr val="1F222B"/>
            </a:solidFill>
          </p:spPr>
        </p:sp>
        <p:sp>
          <p:nvSpPr>
            <p:cNvPr name="Freeform 7" id="7"/>
            <p:cNvSpPr/>
            <p:nvPr/>
          </p:nvSpPr>
          <p:spPr>
            <a:xfrm>
              <a:off x="358140" y="358140"/>
              <a:ext cx="5632450" cy="5633720"/>
            </a:xfrm>
            <a:custGeom>
              <a:avLst/>
              <a:gdLst/>
              <a:ahLst/>
              <a:cxnLst/>
              <a:rect r="r" b="b" t="t" l="l"/>
              <a:pathLst>
                <a:path h="5633720" w="5632450">
                  <a:moveTo>
                    <a:pt x="0" y="0"/>
                  </a:moveTo>
                  <a:lnTo>
                    <a:pt x="5632450" y="0"/>
                  </a:lnTo>
                  <a:lnTo>
                    <a:pt x="5632450" y="5633720"/>
                  </a:lnTo>
                  <a:lnTo>
                    <a:pt x="0" y="5633720"/>
                  </a:lnTo>
                  <a:close/>
                </a:path>
              </a:pathLst>
            </a:custGeom>
            <a:blipFill>
              <a:blip r:embed="rId6"/>
              <a:stretch>
                <a:fillRect l="-9761" r="-9761" t="0" b="0"/>
              </a:stretch>
            </a:blipFill>
          </p:spPr>
        </p:sp>
      </p:grpSp>
      <p:sp>
        <p:nvSpPr>
          <p:cNvPr name="TextBox 8" id="8"/>
          <p:cNvSpPr txBox="true"/>
          <p:nvPr/>
        </p:nvSpPr>
        <p:spPr>
          <a:xfrm rot="0">
            <a:off x="8221236" y="745428"/>
            <a:ext cx="8904249" cy="8470900"/>
          </a:xfrm>
          <a:prstGeom prst="rect">
            <a:avLst/>
          </a:prstGeom>
        </p:spPr>
        <p:txBody>
          <a:bodyPr anchor="t" rtlCol="false" tIns="0" lIns="0" bIns="0" rIns="0">
            <a:spAutoFit/>
          </a:bodyPr>
          <a:lstStyle/>
          <a:p>
            <a:pPr algn="just" marL="863601" indent="-431801" lvl="1">
              <a:lnSpc>
                <a:spcPts val="5600"/>
              </a:lnSpc>
              <a:spcBef>
                <a:spcPct val="0"/>
              </a:spcBef>
              <a:buFont typeface="Arial"/>
              <a:buChar char="•"/>
            </a:pPr>
            <a:r>
              <a:rPr lang="en-US" sz="4000" spc="500">
                <a:solidFill>
                  <a:srgbClr val="000000"/>
                </a:solidFill>
                <a:latin typeface="Canva Sans"/>
              </a:rPr>
              <a:t>HIS DAUGHTER MARIA WAS BORN WHILE HE WAS STILL IN PRISON. </a:t>
            </a:r>
          </a:p>
          <a:p>
            <a:pPr algn="just" marL="863601" indent="-431801" lvl="1">
              <a:lnSpc>
                <a:spcPts val="5600"/>
              </a:lnSpc>
              <a:spcBef>
                <a:spcPct val="0"/>
              </a:spcBef>
              <a:buFont typeface="Arial"/>
              <a:buChar char="•"/>
            </a:pPr>
            <a:r>
              <a:rPr lang="en-US" sz="4000" spc="500">
                <a:solidFill>
                  <a:srgbClr val="000000"/>
                </a:solidFill>
                <a:latin typeface="Canva Sans"/>
              </a:rPr>
              <a:t>HIS  WIFE FELL ILL AND JUDSON HAD TO TAKE HIS BABY DAUGHTER MARIA AROUND THE VILLAGE, BEGGING MOTHERS TO HAVE COMPASSION AND NURSE HIS LITTLE GIRL.</a:t>
            </a:r>
          </a:p>
          <a:p>
            <a:pPr algn="just">
              <a:lnSpc>
                <a:spcPts val="5600"/>
              </a:lnSpc>
              <a:spcBef>
                <a:spcPct val="0"/>
              </a:spcBef>
            </a:pPr>
          </a:p>
          <a:p>
            <a:pPr algn="just">
              <a:lnSpc>
                <a:spcPts val="5600"/>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6789420" cy="10287000"/>
          </a:xfrm>
          <a:prstGeom prst="rect">
            <a:avLst/>
          </a:prstGeom>
        </p:spPr>
      </p:pic>
      <p:sp>
        <p:nvSpPr>
          <p:cNvPr name="TextBox 3" id="3"/>
          <p:cNvSpPr txBox="true"/>
          <p:nvPr/>
        </p:nvSpPr>
        <p:spPr>
          <a:xfrm rot="0">
            <a:off x="10244405" y="4440237"/>
            <a:ext cx="8043595" cy="2092325"/>
          </a:xfrm>
          <a:prstGeom prst="rect">
            <a:avLst/>
          </a:prstGeom>
        </p:spPr>
        <p:txBody>
          <a:bodyPr anchor="t" rtlCol="false" tIns="0" lIns="0" bIns="0" rIns="0">
            <a:spAutoFit/>
          </a:bodyPr>
          <a:lstStyle/>
          <a:p>
            <a:pPr algn="ctr">
              <a:lnSpc>
                <a:spcPts val="4000"/>
              </a:lnSpc>
            </a:pPr>
            <a:r>
              <a:rPr lang="en-US" sz="5000">
                <a:solidFill>
                  <a:srgbClr val="FAF5EB"/>
                </a:solidFill>
                <a:latin typeface="Kudryashev Display Sans"/>
              </a:rPr>
              <a:t>MARY SLESSOR</a:t>
            </a:r>
          </a:p>
          <a:p>
            <a:pPr algn="ctr">
              <a:lnSpc>
                <a:spcPts val="4000"/>
              </a:lnSpc>
            </a:pPr>
          </a:p>
          <a:p>
            <a:pPr algn="ctr">
              <a:lnSpc>
                <a:spcPts val="4000"/>
              </a:lnSpc>
            </a:pPr>
          </a:p>
          <a:p>
            <a:pPr algn="ctr">
              <a:lnSpc>
                <a:spcPts val="4000"/>
              </a:lnSpc>
            </a:pPr>
            <a:r>
              <a:rPr lang="en-US" sz="5000">
                <a:solidFill>
                  <a:srgbClr val="FAF5EB"/>
                </a:solidFill>
                <a:latin typeface="Kudryashev Display Sans"/>
              </a:rPr>
              <a:t>CALABAR FOR CHRIST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1282" r="0" b="1282"/>
          <a:stretch>
            <a:fillRect/>
          </a:stretch>
        </p:blipFill>
        <p:spPr>
          <a:xfrm flipH="false" flipV="false" rot="0">
            <a:off x="0" y="0"/>
            <a:ext cx="10509157" cy="5761436"/>
          </a:xfrm>
          <a:prstGeom prst="rect">
            <a:avLst/>
          </a:prstGeom>
        </p:spPr>
      </p:pic>
      <p:sp>
        <p:nvSpPr>
          <p:cNvPr name="TextBox 3" id="3"/>
          <p:cNvSpPr txBox="true"/>
          <p:nvPr/>
        </p:nvSpPr>
        <p:spPr>
          <a:xfrm rot="0">
            <a:off x="10509157" y="-66675"/>
            <a:ext cx="7778843" cy="10824210"/>
          </a:xfrm>
          <a:prstGeom prst="rect">
            <a:avLst/>
          </a:prstGeom>
        </p:spPr>
        <p:txBody>
          <a:bodyPr anchor="t" rtlCol="false" tIns="0" lIns="0" bIns="0" rIns="0">
            <a:spAutoFit/>
          </a:bodyPr>
          <a:lstStyle/>
          <a:p>
            <a:pPr algn="just">
              <a:lnSpc>
                <a:spcPts val="5040"/>
              </a:lnSpc>
              <a:spcBef>
                <a:spcPct val="0"/>
              </a:spcBef>
            </a:pPr>
            <a:r>
              <a:rPr lang="en-US" sz="3600">
                <a:solidFill>
                  <a:srgbClr val="FFFFFF"/>
                </a:solidFill>
                <a:latin typeface="Kudryashev Display Sans"/>
              </a:rPr>
              <a:t>- SHE WAS BORN INTO A POOR FAMILY IN SCOTLAND.</a:t>
            </a:r>
          </a:p>
          <a:p>
            <a:pPr algn="just">
              <a:lnSpc>
                <a:spcPts val="5040"/>
              </a:lnSpc>
              <a:spcBef>
                <a:spcPct val="0"/>
              </a:spcBef>
            </a:pPr>
            <a:r>
              <a:rPr lang="en-US" sz="3600">
                <a:solidFill>
                  <a:srgbClr val="FFFFFF"/>
                </a:solidFill>
                <a:latin typeface="Kudryashev Display Sans"/>
              </a:rPr>
              <a:t>-HER FAMILY WAS TROUBLED. HER FATHER WAS A DRUNKARD WHO BROUGHT THE FAMILY TO ABJECT POVERTY, FEAR AND MISERY.</a:t>
            </a:r>
          </a:p>
          <a:p>
            <a:pPr algn="just">
              <a:lnSpc>
                <a:spcPts val="5040"/>
              </a:lnSpc>
              <a:spcBef>
                <a:spcPct val="0"/>
              </a:spcBef>
            </a:pPr>
            <a:r>
              <a:rPr lang="en-US" sz="3600">
                <a:solidFill>
                  <a:srgbClr val="FFFFFF"/>
                </a:solidFill>
                <a:latin typeface="Kudryashev Display Sans"/>
              </a:rPr>
              <a:t>-THEIR ONE-ROOMED HOME HAD NO WATER, LIGHTING OR TOILET AND HARDLY ANY FURNITURE. SHE SLEPT ON THE FLOOR.</a:t>
            </a:r>
          </a:p>
          <a:p>
            <a:pPr algn="just">
              <a:lnSpc>
                <a:spcPts val="5040"/>
              </a:lnSpc>
              <a:spcBef>
                <a:spcPct val="0"/>
              </a:spcBef>
            </a:pPr>
            <a:r>
              <a:rPr lang="en-US" sz="3600">
                <a:solidFill>
                  <a:srgbClr val="FFFFFF"/>
                </a:solidFill>
                <a:latin typeface="Kudryashev Display Sans"/>
              </a:rPr>
              <a:t>-AT AGE 10, SHE STARTED WORK AS A HALF-TIMER, SPENDING HALF HER DAY AT SCHOOL AND HALF OF IT AT THE MILL.</a:t>
            </a:r>
          </a:p>
          <a:p>
            <a:pPr algn="just">
              <a:lnSpc>
                <a:spcPts val="5040"/>
              </a:lnSpc>
              <a:spcBef>
                <a:spcPct val="0"/>
              </a:spcBef>
            </a:pPr>
          </a:p>
          <a:p>
            <a:pPr algn="just">
              <a:lnSpc>
                <a:spcPts val="5040"/>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2604560" y="4089170"/>
            <a:ext cx="13078880" cy="2099136"/>
          </a:xfrm>
          <a:prstGeom prst="rect">
            <a:avLst/>
          </a:prstGeom>
        </p:spPr>
        <p:txBody>
          <a:bodyPr anchor="t" rtlCol="false" tIns="0" lIns="0" bIns="0" rIns="0">
            <a:spAutoFit/>
          </a:bodyPr>
          <a:lstStyle/>
          <a:p>
            <a:pPr algn="ctr" marL="0" indent="0" lvl="0">
              <a:lnSpc>
                <a:spcPts val="16482"/>
              </a:lnSpc>
              <a:spcBef>
                <a:spcPct val="0"/>
              </a:spcBef>
            </a:pPr>
            <a:r>
              <a:rPr lang="en-US" sz="13735">
                <a:solidFill>
                  <a:srgbClr val="000000"/>
                </a:solidFill>
                <a:latin typeface="Gistesy"/>
              </a:rPr>
              <a:t>Thank You!</a:t>
            </a:r>
          </a:p>
        </p:txBody>
      </p:sp>
      <p:sp>
        <p:nvSpPr>
          <p:cNvPr name="TextBox 3" id="3"/>
          <p:cNvSpPr txBox="true"/>
          <p:nvPr/>
        </p:nvSpPr>
        <p:spPr>
          <a:xfrm rot="0">
            <a:off x="0" y="-76200"/>
            <a:ext cx="18288000" cy="10949940"/>
          </a:xfrm>
          <a:prstGeom prst="rect">
            <a:avLst/>
          </a:prstGeom>
        </p:spPr>
        <p:txBody>
          <a:bodyPr anchor="t" rtlCol="false" tIns="0" lIns="0" bIns="0" rIns="0">
            <a:spAutoFit/>
          </a:bodyPr>
          <a:lstStyle/>
          <a:p>
            <a:pPr algn="just">
              <a:lnSpc>
                <a:spcPts val="5459"/>
              </a:lnSpc>
              <a:spcBef>
                <a:spcPct val="0"/>
              </a:spcBef>
            </a:pPr>
            <a:r>
              <a:rPr lang="en-US" sz="3900">
                <a:solidFill>
                  <a:srgbClr val="FFFFFF"/>
                </a:solidFill>
                <a:latin typeface="Kudryashev Display Sans"/>
              </a:rPr>
              <a:t>- SHE LIVED A LIFE OF POVERTY IN NIGERIA, LIVING JUST LIKE THE LOCAL PEOPLE WHILE PREACHING THE GOSPEL (SHE CUT HER HAIR SHORT, ABANDONED ALL WESTERN COMFORTS AND WESTERN FOOD AND WALKED BAREFOOT.</a:t>
            </a:r>
          </a:p>
          <a:p>
            <a:pPr algn="just">
              <a:lnSpc>
                <a:spcPts val="5459"/>
              </a:lnSpc>
              <a:spcBef>
                <a:spcPct val="0"/>
              </a:spcBef>
            </a:pPr>
            <a:r>
              <a:rPr lang="en-US" sz="3900">
                <a:solidFill>
                  <a:srgbClr val="FFFFFF"/>
                </a:solidFill>
                <a:latin typeface="Kudryashev Display Sans"/>
              </a:rPr>
              <a:t>-SHE IS KNOWN FOR SAVING AND ADOPTING BABIES WHO WERE BORN AS TWINS.</a:t>
            </a:r>
          </a:p>
          <a:p>
            <a:pPr algn="just">
              <a:lnSpc>
                <a:spcPts val="5459"/>
              </a:lnSpc>
              <a:spcBef>
                <a:spcPct val="0"/>
              </a:spcBef>
            </a:pPr>
            <a:r>
              <a:rPr lang="en-US" sz="3900">
                <a:solidFill>
                  <a:srgbClr val="FFFFFF"/>
                </a:solidFill>
                <a:latin typeface="Kudryashev Display Sans"/>
              </a:rPr>
              <a:t>“A WOMAN WHO GAVE BIRTH TO TWINS WAS REGARDED WITH HORROR. THE BELIEF WAS THAT THE FATHER OF ONE OF THE INFANTS WAS AN EVIL SPIRIT, AND THAT THE MOTHER HAD BEEN GUILTY OF A GREAT SIN TO BEAR TWINS. AL LEAST ONE OF THE CHILDREN WAS BELIEVED TO BE A MONSTER, AND SO TWINS WERE SEIZED, THEIR BACKS WERE BROKEN, THEY WERE CRUSHED INTO A CALABASH OR WATER POT AND TAKEN OUT – NOT BY THE DOORWAY, BUT BY A HOLE BROKEN IN THE BACK WALL, WHICH WAS AT ONCE BUILT UP AGAIN, AND THROWN INTO THE BUSH, WHERE THEY WERE LEFT TO BE EATEN BY INSECTS AND WILD BEASTS.”</a:t>
            </a:r>
          </a:p>
          <a:p>
            <a:pPr algn="just">
              <a:lnSpc>
                <a:spcPts val="5459"/>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7237085" cy="10287000"/>
          </a:xfrm>
          <a:prstGeom prst="rect">
            <a:avLst/>
          </a:prstGeom>
        </p:spPr>
      </p:pic>
      <p:sp>
        <p:nvSpPr>
          <p:cNvPr name="TextBox 3" id="3"/>
          <p:cNvSpPr txBox="true"/>
          <p:nvPr/>
        </p:nvSpPr>
        <p:spPr>
          <a:xfrm rot="0">
            <a:off x="7237085" y="4440237"/>
            <a:ext cx="11050915" cy="2092325"/>
          </a:xfrm>
          <a:prstGeom prst="rect">
            <a:avLst/>
          </a:prstGeom>
        </p:spPr>
        <p:txBody>
          <a:bodyPr anchor="t" rtlCol="false" tIns="0" lIns="0" bIns="0" rIns="0">
            <a:spAutoFit/>
          </a:bodyPr>
          <a:lstStyle/>
          <a:p>
            <a:pPr algn="ctr">
              <a:lnSpc>
                <a:spcPts val="4000"/>
              </a:lnSpc>
            </a:pPr>
            <a:r>
              <a:rPr lang="en-US" sz="5000">
                <a:solidFill>
                  <a:srgbClr val="FAF5EB"/>
                </a:solidFill>
                <a:latin typeface="Kudryashev Display Sans"/>
              </a:rPr>
              <a:t>JIM ELLIOT</a:t>
            </a:r>
          </a:p>
          <a:p>
            <a:pPr algn="ctr">
              <a:lnSpc>
                <a:spcPts val="4000"/>
              </a:lnSpc>
            </a:pPr>
          </a:p>
          <a:p>
            <a:pPr algn="ctr">
              <a:lnSpc>
                <a:spcPts val="4000"/>
              </a:lnSpc>
            </a:pPr>
            <a:r>
              <a:rPr lang="en-US" sz="5000">
                <a:solidFill>
                  <a:srgbClr val="FAF5EB"/>
                </a:solidFill>
                <a:latin typeface="Kudryashev Display Sans"/>
              </a:rPr>
              <a:t>LOVING NOT YOUR LIFE EVEN UNTO DEATH</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9004995" cy="5089780"/>
          </a:xfrm>
          <a:prstGeom prst="rect">
            <a:avLst/>
          </a:prstGeom>
        </p:spPr>
      </p:pic>
      <p:sp>
        <p:nvSpPr>
          <p:cNvPr name="TextBox 3" id="3"/>
          <p:cNvSpPr txBox="true"/>
          <p:nvPr/>
        </p:nvSpPr>
        <p:spPr>
          <a:xfrm rot="0">
            <a:off x="9004995" y="-76200"/>
            <a:ext cx="9283005" cy="6178550"/>
          </a:xfrm>
          <a:prstGeom prst="rect">
            <a:avLst/>
          </a:prstGeom>
        </p:spPr>
        <p:txBody>
          <a:bodyPr anchor="t" rtlCol="false" tIns="0" lIns="0" bIns="0" rIns="0">
            <a:spAutoFit/>
          </a:bodyPr>
          <a:lstStyle/>
          <a:p>
            <a:pPr algn="just">
              <a:lnSpc>
                <a:spcPts val="4900"/>
              </a:lnSpc>
              <a:spcBef>
                <a:spcPct val="0"/>
              </a:spcBef>
            </a:pPr>
            <a:r>
              <a:rPr lang="en-US" sz="3500">
                <a:solidFill>
                  <a:srgbClr val="FFFFFF"/>
                </a:solidFill>
                <a:latin typeface="Kudryashev Display Sans"/>
              </a:rPr>
              <a:t>- JIM ELLIOT WAS BORN ON OCTOBER 8, 1927.</a:t>
            </a:r>
          </a:p>
          <a:p>
            <a:pPr algn="just">
              <a:lnSpc>
                <a:spcPts val="4900"/>
              </a:lnSpc>
              <a:spcBef>
                <a:spcPct val="0"/>
              </a:spcBef>
            </a:pPr>
            <a:r>
              <a:rPr lang="en-US" sz="3500">
                <a:solidFill>
                  <a:srgbClr val="FFFFFF"/>
                </a:solidFill>
                <a:latin typeface="Kudryashev Display Sans"/>
              </a:rPr>
              <a:t>-ELLIOT PROFESSED FAITH IN JESUS AT THE AGE OF SIX AND GREW UP IN A HOME WHERE OBEDIENCE AND HONESTY WERE ENFORCED. THE ELLIOT PARENTS ENCOURAGED THEIR CHILDREN TO BE ADVENTUROUS, AND ENCOURAGED THEM TO "LIVE FOR CHRIST".</a:t>
            </a:r>
          </a:p>
          <a:p>
            <a:pPr algn="just">
              <a:lnSpc>
                <a:spcPts val="4900"/>
              </a:lnSpc>
              <a:spcBef>
                <a:spcPct val="0"/>
              </a:spcBef>
            </a:pPr>
          </a:p>
        </p:txBody>
      </p:sp>
      <p:sp>
        <p:nvSpPr>
          <p:cNvPr name="TextBox 4" id="4"/>
          <p:cNvSpPr txBox="true"/>
          <p:nvPr/>
        </p:nvSpPr>
        <p:spPr>
          <a:xfrm rot="0">
            <a:off x="0" y="5451475"/>
            <a:ext cx="18288000" cy="3702050"/>
          </a:xfrm>
          <a:prstGeom prst="rect">
            <a:avLst/>
          </a:prstGeom>
        </p:spPr>
        <p:txBody>
          <a:bodyPr anchor="t" rtlCol="false" tIns="0" lIns="0" bIns="0" rIns="0">
            <a:spAutoFit/>
          </a:bodyPr>
          <a:lstStyle/>
          <a:p>
            <a:pPr algn="just">
              <a:lnSpc>
                <a:spcPts val="4900"/>
              </a:lnSpc>
              <a:spcBef>
                <a:spcPct val="0"/>
              </a:spcBef>
            </a:pPr>
            <a:r>
              <a:rPr lang="en-US" sz="3500">
                <a:solidFill>
                  <a:srgbClr val="FFFFFF"/>
                </a:solidFill>
                <a:latin typeface="Kudryashev Display Sans"/>
              </a:rPr>
              <a:t>- JIM ELLIOT WAS A MAN OF PRAYER. HE GAVE HIMSELF TO PRAY FOR THE MISSIONS THAT WERE TO COME. </a:t>
            </a:r>
          </a:p>
          <a:p>
            <a:pPr algn="just">
              <a:lnSpc>
                <a:spcPts val="4900"/>
              </a:lnSpc>
              <a:spcBef>
                <a:spcPct val="0"/>
              </a:spcBef>
            </a:pPr>
            <a:r>
              <a:rPr lang="en-US" sz="3500">
                <a:solidFill>
                  <a:srgbClr val="FFFFFF"/>
                </a:solidFill>
                <a:latin typeface="Kudryashev Display Sans"/>
              </a:rPr>
              <a:t>-WHILE IN COLLEGE HE ORGANIZED A GROUP OF YOUNG MEN AND WOMEN TO PRAY EVERY 15 MINUTES ROUND THE CLOCK FOR MISSIONS. HE LED TEAM OF STUDENTS TO PRAY AT 6:30 AM EVERY MORNING.</a:t>
            </a:r>
          </a:p>
          <a:p>
            <a:pPr algn="just">
              <a:lnSpc>
                <a:spcPts val="4900"/>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9601380" cy="5376773"/>
          </a:xfrm>
          <a:prstGeom prst="rect">
            <a:avLst/>
          </a:prstGeom>
        </p:spPr>
      </p:pic>
      <p:pic>
        <p:nvPicPr>
          <p:cNvPr name="Picture 3" id="3"/>
          <p:cNvPicPr>
            <a:picLocks noChangeAspect="true"/>
          </p:cNvPicPr>
          <p:nvPr/>
        </p:nvPicPr>
        <p:blipFill>
          <a:blip r:embed="rId3"/>
          <a:srcRect l="0" t="12744" r="0" b="12744"/>
          <a:stretch>
            <a:fillRect/>
          </a:stretch>
        </p:blipFill>
        <p:spPr>
          <a:xfrm flipH="false" flipV="false" rot="0">
            <a:off x="0" y="5376773"/>
            <a:ext cx="9601380" cy="4910227"/>
          </a:xfrm>
          <a:prstGeom prst="rect">
            <a:avLst/>
          </a:prstGeom>
        </p:spPr>
      </p:pic>
      <p:sp>
        <p:nvSpPr>
          <p:cNvPr name="TextBox 4" id="4"/>
          <p:cNvSpPr txBox="true"/>
          <p:nvPr/>
        </p:nvSpPr>
        <p:spPr>
          <a:xfrm rot="0">
            <a:off x="9601380" y="-76200"/>
            <a:ext cx="8686620" cy="9274175"/>
          </a:xfrm>
          <a:prstGeom prst="rect">
            <a:avLst/>
          </a:prstGeom>
        </p:spPr>
        <p:txBody>
          <a:bodyPr anchor="t" rtlCol="false" tIns="0" lIns="0" bIns="0" rIns="0">
            <a:spAutoFit/>
          </a:bodyPr>
          <a:lstStyle/>
          <a:p>
            <a:pPr algn="just" marL="755651" indent="-377825" lvl="1">
              <a:lnSpc>
                <a:spcPts val="4900"/>
              </a:lnSpc>
              <a:spcBef>
                <a:spcPct val="0"/>
              </a:spcBef>
              <a:buFont typeface="Arial"/>
              <a:buChar char="•"/>
            </a:pPr>
            <a:r>
              <a:rPr lang="en-US" sz="3500">
                <a:solidFill>
                  <a:srgbClr val="FFFFFF"/>
                </a:solidFill>
                <a:latin typeface="Kudryashev Display Sans"/>
              </a:rPr>
              <a:t>ELLIOT AND HIS GROUP (ED MCCULLY, ROGER YOUDERIAN, PETE FLEMING, AND THEIR PILOT, NATE SAINT) MADE CONTACT FROM THEIR PIPER PA-14AIRPLANE WITH THE HUAORANI USING A LOUDSPEAKER AND A BASKET TO PASS DOWN GIFTS. AFTER SEVERAL MONTHS, THE MEN DECIDED TO BUILD A BASE ASHORT DISTANCE FROM THE AMERINDIAN VILLAGE, ALONG THE CURARAY RIVER.</a:t>
            </a:r>
          </a:p>
          <a:p>
            <a:pPr algn="just" marL="755651" indent="-377825" lvl="1">
              <a:lnSpc>
                <a:spcPts val="4900"/>
              </a:lnSpc>
              <a:spcBef>
                <a:spcPct val="0"/>
              </a:spcBef>
              <a:buFont typeface="Arial"/>
              <a:buChar char="•"/>
            </a:pPr>
            <a:r>
              <a:rPr lang="en-US" sz="3500">
                <a:solidFill>
                  <a:srgbClr val="FFFFFF"/>
                </a:solidFill>
                <a:latin typeface="Kudryashev Display Sans"/>
              </a:rPr>
              <a:t>THE HOUARANI WARRIORS </a:t>
            </a:r>
            <a:r>
              <a:rPr lang="en-US" sz="3500">
                <a:solidFill>
                  <a:srgbClr val="FFFFFF"/>
                </a:solidFill>
                <a:latin typeface="Kudryashev Display Sans"/>
              </a:rPr>
              <a:t>KILLED ELLIOT AND HIS FOUR COMPANIONS ON JANUARY 8, 1956.</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7182" r="0" b="7182"/>
          <a:stretch>
            <a:fillRect/>
          </a:stretch>
        </p:blipFill>
        <p:spPr>
          <a:xfrm>
            <a:off x="0" y="0"/>
            <a:ext cx="18288000" cy="10287000"/>
          </a:xfrm>
          <a:prstGeom prst="rect">
            <a:avLst/>
          </a:prstGeom>
        </p:spPr>
      </p:pic>
      <p:sp>
        <p:nvSpPr>
          <p:cNvPr name="TextBox 3" id="3"/>
          <p:cNvSpPr txBox="true"/>
          <p:nvPr/>
        </p:nvSpPr>
        <p:spPr>
          <a:xfrm rot="0">
            <a:off x="6877459" y="5961142"/>
            <a:ext cx="8090266" cy="1508123"/>
          </a:xfrm>
          <a:prstGeom prst="rect">
            <a:avLst/>
          </a:prstGeom>
        </p:spPr>
        <p:txBody>
          <a:bodyPr anchor="t" rtlCol="false" tIns="0" lIns="0" bIns="0" rIns="0">
            <a:spAutoFit/>
          </a:bodyPr>
          <a:lstStyle/>
          <a:p>
            <a:pPr algn="ctr">
              <a:lnSpc>
                <a:spcPts val="5599"/>
              </a:lnSpc>
            </a:pPr>
            <a:r>
              <a:rPr lang="en-US" sz="6999">
                <a:solidFill>
                  <a:srgbClr val="FAF5EB"/>
                </a:solidFill>
                <a:latin typeface="Bantayog Regular"/>
              </a:rPr>
              <a:t>CHALLENGES OF MISSIONS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DAFJen48pL8</dc:identifier>
  <dcterms:modified xsi:type="dcterms:W3CDTF">2011-08-01T06:04:30Z</dcterms:modified>
  <cp:revision>1</cp:revision>
  <dc:title>Church History</dc:title>
</cp:coreProperties>
</file>