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9"/>
    <p:sldId id="257" r:id="rId20"/>
    <p:sldId id="258" r:id="rId21"/>
    <p:sldId id="259" r:id="rId22"/>
    <p:sldId id="260" r:id="rId23"/>
    <p:sldId id="261" r:id="rId24"/>
    <p:sldId id="262" r:id="rId25"/>
    <p:sldId id="263" r:id="rId26"/>
    <p:sldId id="264" r:id="rId27"/>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League Spartan" charset="1" panose="00000800000000000000"/>
      <p:regular r:id="rId10"/>
    </p:embeddedFont>
    <p:embeddedFont>
      <p:font typeface="Open Sans Light" charset="1" panose="020B0306030504020204"/>
      <p:regular r:id="rId11"/>
    </p:embeddedFont>
    <p:embeddedFont>
      <p:font typeface="Open Sans Light Bold" charset="1" panose="020B0806030504020204"/>
      <p:regular r:id="rId12"/>
    </p:embeddedFont>
    <p:embeddedFont>
      <p:font typeface="Open Sans Light Italics" charset="1" panose="020B0306030504020204"/>
      <p:regular r:id="rId13"/>
    </p:embeddedFont>
    <p:embeddedFont>
      <p:font typeface="Open Sans Light Bold Italics" charset="1" panose="020B0806030504020204"/>
      <p:regular r:id="rId14"/>
    </p:embeddedFont>
    <p:embeddedFont>
      <p:font typeface="Montserrat Semi-Bold" charset="1" panose="00000700000000000000"/>
      <p:regular r:id="rId15"/>
    </p:embeddedFont>
    <p:embeddedFont>
      <p:font typeface="Montserrat Semi-Bold Bold" charset="1" panose="00000800000000000000"/>
      <p:regular r:id="rId16"/>
    </p:embeddedFont>
    <p:embeddedFont>
      <p:font typeface="Montserrat Semi-Bold Italics" charset="1" panose="00000700000000000000"/>
      <p:regular r:id="rId17"/>
    </p:embeddedFont>
    <p:embeddedFont>
      <p:font typeface="Montserrat Semi-Bold Bold Italics" charset="1" panose="000008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slides/slide1.xml" Type="http://schemas.openxmlformats.org/officeDocument/2006/relationships/slide"/><Relationship Id="rId2" Target="presProps.xml" Type="http://schemas.openxmlformats.org/officeDocument/2006/relationships/presProps"/><Relationship Id="rId20" Target="slides/slide2.xml" Type="http://schemas.openxmlformats.org/officeDocument/2006/relationships/slide"/><Relationship Id="rId21" Target="slides/slide3.xml" Type="http://schemas.openxmlformats.org/officeDocument/2006/relationships/slide"/><Relationship Id="rId22" Target="slides/slide4.xml" Type="http://schemas.openxmlformats.org/officeDocument/2006/relationships/slide"/><Relationship Id="rId23" Target="slides/slide5.xml" Type="http://schemas.openxmlformats.org/officeDocument/2006/relationships/slide"/><Relationship Id="rId24" Target="slides/slide6.xml" Type="http://schemas.openxmlformats.org/officeDocument/2006/relationships/slide"/><Relationship Id="rId25" Target="slides/slide7.xml" Type="http://schemas.openxmlformats.org/officeDocument/2006/relationships/slide"/><Relationship Id="rId26" Target="slides/slide8.xml" Type="http://schemas.openxmlformats.org/officeDocument/2006/relationships/slide"/><Relationship Id="rId27" Target="slides/slide9.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715894" y="1832029"/>
            <a:ext cx="7706695" cy="6622941"/>
            <a:chOff x="0" y="0"/>
            <a:chExt cx="812800" cy="698500"/>
          </a:xfrm>
        </p:grpSpPr>
        <p:sp>
          <p:nvSpPr>
            <p:cNvPr name="Freeform 3" id="3"/>
            <p:cNvSpPr/>
            <p:nvPr/>
          </p:nvSpPr>
          <p:spPr>
            <a:xfrm>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0D7377"/>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2356698" y="2387829"/>
            <a:ext cx="6534491" cy="5511342"/>
            <a:chOff x="0" y="0"/>
            <a:chExt cx="1721018" cy="1451547"/>
          </a:xfrm>
        </p:grpSpPr>
        <p:sp>
          <p:nvSpPr>
            <p:cNvPr name="Freeform 6" id="6"/>
            <p:cNvSpPr/>
            <p:nvPr/>
          </p:nvSpPr>
          <p:spPr>
            <a:xfrm>
              <a:off x="0" y="0"/>
              <a:ext cx="1721018" cy="1451547"/>
            </a:xfrm>
            <a:custGeom>
              <a:avLst/>
              <a:gdLst/>
              <a:ahLst/>
              <a:cxnLst/>
              <a:rect r="r" b="b" t="t" l="l"/>
              <a:pathLst>
                <a:path h="1451547" w="1721018">
                  <a:moveTo>
                    <a:pt x="0" y="0"/>
                  </a:moveTo>
                  <a:lnTo>
                    <a:pt x="1721018" y="0"/>
                  </a:lnTo>
                  <a:lnTo>
                    <a:pt x="1721018" y="1451547"/>
                  </a:lnTo>
                  <a:lnTo>
                    <a:pt x="0" y="1451547"/>
                  </a:lnTo>
                  <a:close/>
                </a:path>
              </a:pathLst>
            </a:custGeom>
            <a:solidFill>
              <a:srgbClr val="0D7377"/>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38975" y="9447772"/>
            <a:ext cx="4393457" cy="839228"/>
            <a:chOff x="0" y="0"/>
            <a:chExt cx="1157124" cy="221031"/>
          </a:xfrm>
        </p:grpSpPr>
        <p:sp>
          <p:nvSpPr>
            <p:cNvPr name="Freeform 9" id="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0D7377"/>
            </a:solidFill>
          </p:spPr>
        </p:sp>
        <p:sp>
          <p:nvSpPr>
            <p:cNvPr name="TextBox 10" id="1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1718414" y="0"/>
            <a:ext cx="4393457" cy="839228"/>
            <a:chOff x="0" y="0"/>
            <a:chExt cx="1157124" cy="221031"/>
          </a:xfrm>
        </p:grpSpPr>
        <p:sp>
          <p:nvSpPr>
            <p:cNvPr name="Freeform 12" id="12"/>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0D7377"/>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2478202" y="9258300"/>
            <a:ext cx="2664422" cy="1218172"/>
            <a:chOff x="0" y="0"/>
            <a:chExt cx="483446" cy="221031"/>
          </a:xfrm>
        </p:grpSpPr>
        <p:sp>
          <p:nvSpPr>
            <p:cNvPr name="Freeform 15" id="1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6" id="1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5235591" y="-189472"/>
            <a:ext cx="2664422" cy="1218172"/>
            <a:chOff x="0" y="0"/>
            <a:chExt cx="483446" cy="221031"/>
          </a:xfrm>
        </p:grpSpPr>
        <p:sp>
          <p:nvSpPr>
            <p:cNvPr name="Freeform 18" id="18"/>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9" id="19"/>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4088612" y="9258300"/>
            <a:ext cx="2664422" cy="1218172"/>
            <a:chOff x="0" y="0"/>
            <a:chExt cx="483446" cy="221031"/>
          </a:xfrm>
        </p:grpSpPr>
        <p:sp>
          <p:nvSpPr>
            <p:cNvPr name="Freeform 21" id="21"/>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0D7377"/>
            </a:solidFill>
          </p:spPr>
        </p:sp>
        <p:sp>
          <p:nvSpPr>
            <p:cNvPr name="TextBox 22" id="22"/>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16846001" y="-189472"/>
            <a:ext cx="2664422" cy="1218172"/>
            <a:chOff x="0" y="0"/>
            <a:chExt cx="483446" cy="221031"/>
          </a:xfrm>
        </p:grpSpPr>
        <p:sp>
          <p:nvSpPr>
            <p:cNvPr name="Freeform 24" id="24"/>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0D7377"/>
            </a:solidFill>
          </p:spPr>
        </p:sp>
        <p:sp>
          <p:nvSpPr>
            <p:cNvPr name="TextBox 25" id="25"/>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8214615" y="2220949"/>
            <a:ext cx="6709253" cy="5845101"/>
            <a:chOff x="0" y="0"/>
            <a:chExt cx="6350000" cy="5532120"/>
          </a:xfrm>
        </p:grpSpPr>
        <p:sp>
          <p:nvSpPr>
            <p:cNvPr name="Freeform 27" id="27"/>
            <p:cNvSpPr/>
            <p:nvPr/>
          </p:nvSpPr>
          <p:spPr>
            <a:xfrm>
              <a:off x="0" y="0"/>
              <a:ext cx="6350000" cy="5532120"/>
            </a:xfrm>
            <a:custGeom>
              <a:avLst/>
              <a:gdLst/>
              <a:ahLst/>
              <a:cxnLst/>
              <a:rect r="r" b="b" t="t" l="l"/>
              <a:pathLst>
                <a:path h="5532120" w="635000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FFFFFF"/>
            </a:solidFill>
          </p:spPr>
        </p:sp>
      </p:grpSp>
      <p:grpSp>
        <p:nvGrpSpPr>
          <p:cNvPr name="Group 28" id="28"/>
          <p:cNvGrpSpPr>
            <a:grpSpLocks noChangeAspect="true"/>
          </p:cNvGrpSpPr>
          <p:nvPr/>
        </p:nvGrpSpPr>
        <p:grpSpPr>
          <a:xfrm rot="0">
            <a:off x="8540002" y="2520315"/>
            <a:ext cx="6058479" cy="5246370"/>
            <a:chOff x="0" y="0"/>
            <a:chExt cx="4282440" cy="3708400"/>
          </a:xfrm>
        </p:grpSpPr>
        <p:sp>
          <p:nvSpPr>
            <p:cNvPr name="Freeform 29" id="29"/>
            <p:cNvSpPr/>
            <p:nvPr/>
          </p:nvSpPr>
          <p:spPr>
            <a:xfrm>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14946" r="-14946" t="0" b="0"/>
              </a:stretch>
            </a:blipFill>
          </p:spPr>
        </p:sp>
      </p:grpSp>
      <p:sp>
        <p:nvSpPr>
          <p:cNvPr name="AutoShape 30" id="30"/>
          <p:cNvSpPr/>
          <p:nvPr/>
        </p:nvSpPr>
        <p:spPr>
          <a:xfrm rot="-3705113">
            <a:off x="14301451" y="6522576"/>
            <a:ext cx="3317663" cy="0"/>
          </a:xfrm>
          <a:prstGeom prst="line">
            <a:avLst/>
          </a:prstGeom>
          <a:ln cap="flat" w="85725">
            <a:solidFill>
              <a:srgbClr val="FFFFFF"/>
            </a:solidFill>
            <a:prstDash val="solid"/>
            <a:headEnd type="none" len="sm" w="sm"/>
            <a:tailEnd type="none" len="sm" w="sm"/>
          </a:ln>
        </p:spPr>
      </p:sp>
      <p:sp>
        <p:nvSpPr>
          <p:cNvPr name="AutoShape 31" id="31"/>
          <p:cNvSpPr/>
          <p:nvPr/>
        </p:nvSpPr>
        <p:spPr>
          <a:xfrm rot="-7186693">
            <a:off x="14263267" y="3658214"/>
            <a:ext cx="3317663" cy="0"/>
          </a:xfrm>
          <a:prstGeom prst="line">
            <a:avLst/>
          </a:prstGeom>
          <a:ln cap="flat" w="85725">
            <a:solidFill>
              <a:srgbClr val="FFFFFF"/>
            </a:solidFill>
            <a:prstDash val="solid"/>
            <a:headEnd type="none" len="sm" w="sm"/>
            <a:tailEnd type="none" len="sm" w="sm"/>
          </a:ln>
        </p:spPr>
      </p:sp>
      <p:sp>
        <p:nvSpPr>
          <p:cNvPr name="TextBox 32" id="32"/>
          <p:cNvSpPr txBox="true"/>
          <p:nvPr/>
        </p:nvSpPr>
        <p:spPr>
          <a:xfrm rot="0">
            <a:off x="227684" y="2216696"/>
            <a:ext cx="3860927" cy="313690"/>
          </a:xfrm>
          <a:prstGeom prst="rect">
            <a:avLst/>
          </a:prstGeom>
        </p:spPr>
        <p:txBody>
          <a:bodyPr anchor="t" rtlCol="false" tIns="0" lIns="0" bIns="0" rIns="0">
            <a:spAutoFit/>
          </a:bodyPr>
          <a:lstStyle/>
          <a:p>
            <a:pPr>
              <a:lnSpc>
                <a:spcPts val="2659"/>
              </a:lnSpc>
              <a:spcBef>
                <a:spcPct val="0"/>
              </a:spcBef>
            </a:pPr>
            <a:r>
              <a:rPr lang="en-US" sz="1899">
                <a:solidFill>
                  <a:srgbClr val="0D7377"/>
                </a:solidFill>
                <a:latin typeface="League Spartan"/>
              </a:rPr>
              <a:t>COVENANT BAPTIST CHURCH</a:t>
            </a:r>
          </a:p>
        </p:txBody>
      </p:sp>
      <p:sp>
        <p:nvSpPr>
          <p:cNvPr name="TextBox 33" id="33"/>
          <p:cNvSpPr txBox="true"/>
          <p:nvPr/>
        </p:nvSpPr>
        <p:spPr>
          <a:xfrm rot="0">
            <a:off x="223929" y="3273710"/>
            <a:ext cx="7172969" cy="988083"/>
          </a:xfrm>
          <a:prstGeom prst="rect">
            <a:avLst/>
          </a:prstGeom>
        </p:spPr>
        <p:txBody>
          <a:bodyPr anchor="t" rtlCol="false" tIns="0" lIns="0" bIns="0" rIns="0">
            <a:spAutoFit/>
          </a:bodyPr>
          <a:lstStyle/>
          <a:p>
            <a:pPr>
              <a:lnSpc>
                <a:spcPts val="7400"/>
              </a:lnSpc>
            </a:pPr>
            <a:r>
              <a:rPr lang="en-US" sz="7400">
                <a:solidFill>
                  <a:srgbClr val="606060"/>
                </a:solidFill>
                <a:latin typeface="League Spartan"/>
              </a:rPr>
              <a:t>NEIGHBORING</a:t>
            </a:r>
          </a:p>
        </p:txBody>
      </p:sp>
      <p:sp>
        <p:nvSpPr>
          <p:cNvPr name="TextBox 34" id="34"/>
          <p:cNvSpPr txBox="true"/>
          <p:nvPr/>
        </p:nvSpPr>
        <p:spPr>
          <a:xfrm rot="0">
            <a:off x="223929" y="4328357"/>
            <a:ext cx="6558141" cy="661035"/>
          </a:xfrm>
          <a:prstGeom prst="rect">
            <a:avLst/>
          </a:prstGeom>
        </p:spPr>
        <p:txBody>
          <a:bodyPr anchor="t" rtlCol="false" tIns="0" lIns="0" bIns="0" rIns="0">
            <a:spAutoFit/>
          </a:bodyPr>
          <a:lstStyle/>
          <a:p>
            <a:pPr>
              <a:lnSpc>
                <a:spcPts val="5760"/>
              </a:lnSpc>
            </a:pPr>
            <a:r>
              <a:rPr lang="en-US" sz="3200" spc="128">
                <a:solidFill>
                  <a:srgbClr val="606060"/>
                </a:solidFill>
                <a:latin typeface="Montserrat Semi-Bold"/>
              </a:rPr>
              <a:t>WITH VICTOR ODURU</a:t>
            </a:r>
          </a:p>
        </p:txBody>
      </p:sp>
      <p:sp>
        <p:nvSpPr>
          <p:cNvPr name="TextBox 35" id="35"/>
          <p:cNvSpPr txBox="true"/>
          <p:nvPr/>
        </p:nvSpPr>
        <p:spPr>
          <a:xfrm rot="0">
            <a:off x="223929" y="5306581"/>
            <a:ext cx="2644373" cy="430530"/>
          </a:xfrm>
          <a:prstGeom prst="rect">
            <a:avLst/>
          </a:prstGeom>
        </p:spPr>
        <p:txBody>
          <a:bodyPr anchor="t" rtlCol="false" tIns="0" lIns="0" bIns="0" rIns="0">
            <a:spAutoFit/>
          </a:bodyPr>
          <a:lstStyle/>
          <a:p>
            <a:pPr>
              <a:lnSpc>
                <a:spcPts val="3780"/>
              </a:lnSpc>
            </a:pPr>
            <a:r>
              <a:rPr lang="en-US" sz="2100" spc="84">
                <a:solidFill>
                  <a:srgbClr val="606060"/>
                </a:solidFill>
                <a:latin typeface="Montserrat Semi-Bold Italics"/>
              </a:rPr>
              <a:t>4/3/2023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23950" y="1832029"/>
            <a:ext cx="7706695" cy="6622941"/>
            <a:chOff x="0" y="0"/>
            <a:chExt cx="812800" cy="698500"/>
          </a:xfrm>
        </p:grpSpPr>
        <p:sp>
          <p:nvSpPr>
            <p:cNvPr name="Freeform 3" id="3"/>
            <p:cNvSpPr/>
            <p:nvPr/>
          </p:nvSpPr>
          <p:spPr>
            <a:xfrm>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0D7377"/>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337928" y="2387829"/>
            <a:ext cx="6534491" cy="5511342"/>
            <a:chOff x="0" y="0"/>
            <a:chExt cx="1721018" cy="1451547"/>
          </a:xfrm>
        </p:grpSpPr>
        <p:sp>
          <p:nvSpPr>
            <p:cNvPr name="Freeform 6" id="6"/>
            <p:cNvSpPr/>
            <p:nvPr/>
          </p:nvSpPr>
          <p:spPr>
            <a:xfrm>
              <a:off x="0" y="0"/>
              <a:ext cx="1721018" cy="1451547"/>
            </a:xfrm>
            <a:custGeom>
              <a:avLst/>
              <a:gdLst/>
              <a:ahLst/>
              <a:cxnLst/>
              <a:rect r="r" b="b" t="t" l="l"/>
              <a:pathLst>
                <a:path h="1451547" w="1721018">
                  <a:moveTo>
                    <a:pt x="0" y="0"/>
                  </a:moveTo>
                  <a:lnTo>
                    <a:pt x="1721018" y="0"/>
                  </a:lnTo>
                  <a:lnTo>
                    <a:pt x="1721018" y="1451547"/>
                  </a:lnTo>
                  <a:lnTo>
                    <a:pt x="0" y="1451547"/>
                  </a:lnTo>
                  <a:close/>
                </a:path>
              </a:pathLst>
            </a:custGeom>
            <a:solidFill>
              <a:srgbClr val="0D7377"/>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38153" y="0"/>
            <a:ext cx="4393457" cy="839228"/>
            <a:chOff x="0" y="0"/>
            <a:chExt cx="1157124" cy="221031"/>
          </a:xfrm>
        </p:grpSpPr>
        <p:sp>
          <p:nvSpPr>
            <p:cNvPr name="Freeform 9" id="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0D7377"/>
            </a:solidFill>
          </p:spPr>
        </p:sp>
        <p:sp>
          <p:nvSpPr>
            <p:cNvPr name="TextBox 10" id="1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1727014" y="9447772"/>
            <a:ext cx="4393457" cy="839228"/>
            <a:chOff x="0" y="0"/>
            <a:chExt cx="1157124" cy="221031"/>
          </a:xfrm>
        </p:grpSpPr>
        <p:sp>
          <p:nvSpPr>
            <p:cNvPr name="Freeform 12" id="12"/>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0D7377"/>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2479025" y="-189472"/>
            <a:ext cx="2664422" cy="1218172"/>
            <a:chOff x="0" y="0"/>
            <a:chExt cx="483446" cy="221031"/>
          </a:xfrm>
        </p:grpSpPr>
        <p:sp>
          <p:nvSpPr>
            <p:cNvPr name="Freeform 15" id="1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6" id="1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5244191" y="9258300"/>
            <a:ext cx="2664422" cy="1218172"/>
            <a:chOff x="0" y="0"/>
            <a:chExt cx="483446" cy="221031"/>
          </a:xfrm>
        </p:grpSpPr>
        <p:sp>
          <p:nvSpPr>
            <p:cNvPr name="Freeform 18" id="18"/>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9" id="19"/>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4089434" y="-189472"/>
            <a:ext cx="2664422" cy="1218172"/>
            <a:chOff x="0" y="0"/>
            <a:chExt cx="483446" cy="221031"/>
          </a:xfrm>
        </p:grpSpPr>
        <p:sp>
          <p:nvSpPr>
            <p:cNvPr name="Freeform 21" id="21"/>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0D7377"/>
            </a:solidFill>
          </p:spPr>
        </p:sp>
        <p:sp>
          <p:nvSpPr>
            <p:cNvPr name="TextBox 22" id="22"/>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16854601" y="9258300"/>
            <a:ext cx="2664422" cy="1218172"/>
            <a:chOff x="0" y="0"/>
            <a:chExt cx="483446" cy="221031"/>
          </a:xfrm>
        </p:grpSpPr>
        <p:sp>
          <p:nvSpPr>
            <p:cNvPr name="Freeform 24" id="24"/>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0D7377"/>
            </a:solidFill>
          </p:spPr>
        </p:sp>
        <p:sp>
          <p:nvSpPr>
            <p:cNvPr name="TextBox 25" id="25"/>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1622671" y="2220949"/>
            <a:ext cx="6709253" cy="5845101"/>
            <a:chOff x="0" y="0"/>
            <a:chExt cx="6350000" cy="5532120"/>
          </a:xfrm>
        </p:grpSpPr>
        <p:sp>
          <p:nvSpPr>
            <p:cNvPr name="Freeform 27" id="27"/>
            <p:cNvSpPr/>
            <p:nvPr/>
          </p:nvSpPr>
          <p:spPr>
            <a:xfrm>
              <a:off x="0" y="0"/>
              <a:ext cx="6350000" cy="5532120"/>
            </a:xfrm>
            <a:custGeom>
              <a:avLst/>
              <a:gdLst/>
              <a:ahLst/>
              <a:cxnLst/>
              <a:rect r="r" b="b" t="t" l="l"/>
              <a:pathLst>
                <a:path h="5532120" w="635000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FFFFFF"/>
            </a:solidFill>
          </p:spPr>
        </p:sp>
      </p:grpSp>
      <p:sp>
        <p:nvSpPr>
          <p:cNvPr name="AutoShape 28" id="28"/>
          <p:cNvSpPr/>
          <p:nvPr/>
        </p:nvSpPr>
        <p:spPr>
          <a:xfrm rot="-7193308">
            <a:off x="-497852" y="6516002"/>
            <a:ext cx="3317663" cy="0"/>
          </a:xfrm>
          <a:prstGeom prst="line">
            <a:avLst/>
          </a:prstGeom>
          <a:ln cap="flat" w="85725">
            <a:solidFill>
              <a:srgbClr val="FFFFFF"/>
            </a:solidFill>
            <a:prstDash val="solid"/>
            <a:headEnd type="none" len="sm" w="sm"/>
            <a:tailEnd type="none" len="sm" w="sm"/>
          </a:ln>
        </p:spPr>
      </p:sp>
      <p:sp>
        <p:nvSpPr>
          <p:cNvPr name="AutoShape 29" id="29"/>
          <p:cNvSpPr/>
          <p:nvPr/>
        </p:nvSpPr>
        <p:spPr>
          <a:xfrm rot="-3598859">
            <a:off x="-501078" y="3680979"/>
            <a:ext cx="3317663" cy="0"/>
          </a:xfrm>
          <a:prstGeom prst="line">
            <a:avLst/>
          </a:prstGeom>
          <a:ln cap="flat" w="85725">
            <a:solidFill>
              <a:srgbClr val="FFFFFF"/>
            </a:solidFill>
            <a:prstDash val="solid"/>
            <a:headEnd type="none" len="sm" w="sm"/>
            <a:tailEnd type="none" len="sm" w="sm"/>
          </a:ln>
        </p:spPr>
      </p:sp>
      <p:pic>
        <p:nvPicPr>
          <p:cNvPr name="Picture 30" id="30"/>
          <p:cNvPicPr>
            <a:picLocks noChangeAspect="true"/>
          </p:cNvPicPr>
          <p:nvPr/>
        </p:nvPicPr>
        <p:blipFill>
          <a:blip r:embed="rId2"/>
          <a:srcRect l="0" t="0" r="0" b="0"/>
          <a:stretch>
            <a:fillRect/>
          </a:stretch>
        </p:blipFill>
        <p:spPr>
          <a:xfrm flipH="false" flipV="false" rot="0">
            <a:off x="9124929" y="1356474"/>
            <a:ext cx="8783685" cy="6709576"/>
          </a:xfrm>
          <a:prstGeom prst="rect">
            <a:avLst/>
          </a:prstGeom>
        </p:spPr>
      </p:pic>
      <p:sp>
        <p:nvSpPr>
          <p:cNvPr name="TextBox 31" id="31"/>
          <p:cNvSpPr txBox="true"/>
          <p:nvPr/>
        </p:nvSpPr>
        <p:spPr>
          <a:xfrm rot="0">
            <a:off x="1903015" y="4157977"/>
            <a:ext cx="6148566" cy="2152020"/>
          </a:xfrm>
          <a:prstGeom prst="rect">
            <a:avLst/>
          </a:prstGeom>
        </p:spPr>
        <p:txBody>
          <a:bodyPr anchor="t" rtlCol="false" tIns="0" lIns="0" bIns="0" rIns="0">
            <a:spAutoFit/>
          </a:bodyPr>
          <a:lstStyle/>
          <a:p>
            <a:pPr algn="ctr">
              <a:lnSpc>
                <a:spcPts val="5600"/>
              </a:lnSpc>
            </a:pPr>
            <a:r>
              <a:rPr lang="en-US" sz="5600">
                <a:solidFill>
                  <a:srgbClr val="FFFFFF"/>
                </a:solidFill>
                <a:latin typeface="League Spartan"/>
              </a:rPr>
              <a:t>The Gospel as the root of neighboring</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D7377"/>
        </a:solidFill>
      </p:bgPr>
    </p:bg>
    <p:spTree>
      <p:nvGrpSpPr>
        <p:cNvPr id="1" name=""/>
        <p:cNvGrpSpPr/>
        <p:nvPr/>
      </p:nvGrpSpPr>
      <p:grpSpPr>
        <a:xfrm>
          <a:off x="0" y="0"/>
          <a:ext cx="0" cy="0"/>
          <a:chOff x="0" y="0"/>
          <a:chExt cx="0" cy="0"/>
        </a:xfrm>
      </p:grpSpPr>
      <p:grpSp>
        <p:nvGrpSpPr>
          <p:cNvPr name="Group 2" id="2"/>
          <p:cNvGrpSpPr/>
          <p:nvPr/>
        </p:nvGrpSpPr>
        <p:grpSpPr>
          <a:xfrm rot="-5400000">
            <a:off x="10094482" y="2093482"/>
            <a:ext cx="7706695" cy="6622941"/>
            <a:chOff x="0" y="0"/>
            <a:chExt cx="812800" cy="698500"/>
          </a:xfrm>
        </p:grpSpPr>
        <p:sp>
          <p:nvSpPr>
            <p:cNvPr name="Freeform 3" id="3"/>
            <p:cNvSpPr/>
            <p:nvPr/>
          </p:nvSpPr>
          <p:spPr>
            <a:xfrm>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10849608" y="92937"/>
            <a:ext cx="6196442" cy="5511342"/>
            <a:chOff x="0" y="0"/>
            <a:chExt cx="1631985" cy="1451547"/>
          </a:xfrm>
        </p:grpSpPr>
        <p:sp>
          <p:nvSpPr>
            <p:cNvPr name="Freeform 6" id="6"/>
            <p:cNvSpPr/>
            <p:nvPr/>
          </p:nvSpPr>
          <p:spPr>
            <a:xfrm>
              <a:off x="0" y="0"/>
              <a:ext cx="1631985" cy="1451547"/>
            </a:xfrm>
            <a:custGeom>
              <a:avLst/>
              <a:gdLst/>
              <a:ahLst/>
              <a:cxnLst/>
              <a:rect r="r" b="b" t="t" l="l"/>
              <a:pathLst>
                <a:path h="1451547" w="1631985">
                  <a:moveTo>
                    <a:pt x="0" y="0"/>
                  </a:moveTo>
                  <a:lnTo>
                    <a:pt x="1631985" y="0"/>
                  </a:lnTo>
                  <a:lnTo>
                    <a:pt x="1631985" y="1451547"/>
                  </a:lnTo>
                  <a:lnTo>
                    <a:pt x="0" y="1451547"/>
                  </a:lnTo>
                  <a:close/>
                </a:path>
              </a:pathLst>
            </a:custGeom>
            <a:solidFill>
              <a:srgbClr val="FFFFFF"/>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36508" y="9447772"/>
            <a:ext cx="4393457" cy="839228"/>
            <a:chOff x="0" y="0"/>
            <a:chExt cx="1157124" cy="221031"/>
          </a:xfrm>
        </p:grpSpPr>
        <p:sp>
          <p:nvSpPr>
            <p:cNvPr name="Freeform 9" id="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10" id="1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2480669" y="9258300"/>
            <a:ext cx="2664422" cy="1218172"/>
            <a:chOff x="0" y="0"/>
            <a:chExt cx="483446" cy="221031"/>
          </a:xfrm>
        </p:grpSpPr>
        <p:sp>
          <p:nvSpPr>
            <p:cNvPr name="Freeform 12" id="12"/>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4091079" y="9258300"/>
            <a:ext cx="2664422" cy="1218172"/>
            <a:chOff x="0" y="0"/>
            <a:chExt cx="483446" cy="221031"/>
          </a:xfrm>
        </p:grpSpPr>
        <p:sp>
          <p:nvSpPr>
            <p:cNvPr name="Freeform 15" id="1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16" id="1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5400000">
            <a:off x="10593203" y="2482402"/>
            <a:ext cx="6709253" cy="5845101"/>
            <a:chOff x="0" y="0"/>
            <a:chExt cx="6350000" cy="5532120"/>
          </a:xfrm>
        </p:grpSpPr>
        <p:sp>
          <p:nvSpPr>
            <p:cNvPr name="Freeform 18" id="18"/>
            <p:cNvSpPr/>
            <p:nvPr/>
          </p:nvSpPr>
          <p:spPr>
            <a:xfrm>
              <a:off x="0" y="0"/>
              <a:ext cx="6350000" cy="5532120"/>
            </a:xfrm>
            <a:custGeom>
              <a:avLst/>
              <a:gdLst/>
              <a:ahLst/>
              <a:cxnLst/>
              <a:rect r="r" b="b" t="t" l="l"/>
              <a:pathLst>
                <a:path h="5532120" w="635000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0D7377"/>
            </a:solidFill>
          </p:spPr>
        </p:sp>
      </p:grpSp>
      <p:sp>
        <p:nvSpPr>
          <p:cNvPr name="AutoShape 19" id="19"/>
          <p:cNvSpPr/>
          <p:nvPr/>
        </p:nvSpPr>
        <p:spPr>
          <a:xfrm rot="1788959">
            <a:off x="13703365" y="1809816"/>
            <a:ext cx="3317663" cy="0"/>
          </a:xfrm>
          <a:prstGeom prst="line">
            <a:avLst/>
          </a:prstGeom>
          <a:ln cap="flat" w="85725">
            <a:solidFill>
              <a:srgbClr val="0D7377"/>
            </a:solidFill>
            <a:prstDash val="solid"/>
            <a:headEnd type="none" len="sm" w="sm"/>
            <a:tailEnd type="none" len="sm" w="sm"/>
          </a:ln>
        </p:spPr>
      </p:sp>
      <p:sp>
        <p:nvSpPr>
          <p:cNvPr name="AutoShape 20" id="20"/>
          <p:cNvSpPr/>
          <p:nvPr/>
        </p:nvSpPr>
        <p:spPr>
          <a:xfrm rot="9045464">
            <a:off x="10877874" y="1795575"/>
            <a:ext cx="3317663" cy="0"/>
          </a:xfrm>
          <a:prstGeom prst="line">
            <a:avLst/>
          </a:prstGeom>
          <a:ln cap="flat" w="85725">
            <a:solidFill>
              <a:srgbClr val="0D7377"/>
            </a:solidFill>
            <a:prstDash val="solid"/>
            <a:headEnd type="none" len="sm" w="sm"/>
            <a:tailEnd type="none" len="sm" w="sm"/>
          </a:ln>
        </p:spPr>
      </p:sp>
      <p:grpSp>
        <p:nvGrpSpPr>
          <p:cNvPr name="Group 21" id="21"/>
          <p:cNvGrpSpPr>
            <a:grpSpLocks noChangeAspect="true"/>
          </p:cNvGrpSpPr>
          <p:nvPr/>
        </p:nvGrpSpPr>
        <p:grpSpPr>
          <a:xfrm rot="0">
            <a:off x="11369337" y="2427478"/>
            <a:ext cx="5156985" cy="5954948"/>
            <a:chOff x="0" y="0"/>
            <a:chExt cx="5499100" cy="6350000"/>
          </a:xfrm>
        </p:grpSpPr>
        <p:sp>
          <p:nvSpPr>
            <p:cNvPr name="Freeform 22" id="22"/>
            <p:cNvSpPr/>
            <p:nvPr/>
          </p:nvSpPr>
          <p:spPr>
            <a:xfrm>
              <a:off x="0" y="0"/>
              <a:ext cx="5499100" cy="6350000"/>
            </a:xfrm>
            <a:custGeom>
              <a:avLst/>
              <a:gdLst/>
              <a:ahLst/>
              <a:cxnLst/>
              <a:rect r="r" b="b" t="t" l="l"/>
              <a:pathLst>
                <a:path h="6350000" w="5499100">
                  <a:moveTo>
                    <a:pt x="2749550" y="6350000"/>
                  </a:moveTo>
                  <a:lnTo>
                    <a:pt x="0" y="4762500"/>
                  </a:lnTo>
                  <a:lnTo>
                    <a:pt x="0" y="1587500"/>
                  </a:lnTo>
                  <a:lnTo>
                    <a:pt x="2749550" y="0"/>
                  </a:lnTo>
                  <a:lnTo>
                    <a:pt x="5499100" y="1587500"/>
                  </a:lnTo>
                  <a:lnTo>
                    <a:pt x="5499100" y="4762500"/>
                  </a:lnTo>
                  <a:lnTo>
                    <a:pt x="2749550" y="6350000"/>
                  </a:lnTo>
                  <a:close/>
                </a:path>
              </a:pathLst>
            </a:custGeom>
            <a:blipFill>
              <a:blip r:embed="rId2"/>
              <a:stretch>
                <a:fillRect l="-53101" r="-53101" t="0" b="0"/>
              </a:stretch>
            </a:blipFill>
          </p:spPr>
        </p:sp>
      </p:grpSp>
      <p:sp>
        <p:nvSpPr>
          <p:cNvPr name="TextBox 23" id="23"/>
          <p:cNvSpPr txBox="true"/>
          <p:nvPr/>
        </p:nvSpPr>
        <p:spPr>
          <a:xfrm rot="0">
            <a:off x="451624" y="120649"/>
            <a:ext cx="8268630" cy="9137651"/>
          </a:xfrm>
          <a:prstGeom prst="rect">
            <a:avLst/>
          </a:prstGeom>
        </p:spPr>
        <p:txBody>
          <a:bodyPr anchor="t" rtlCol="false" tIns="0" lIns="0" bIns="0" rIns="0">
            <a:spAutoFit/>
          </a:bodyPr>
          <a:lstStyle/>
          <a:p>
            <a:pPr algn="just">
              <a:lnSpc>
                <a:spcPts val="5599"/>
              </a:lnSpc>
              <a:spcBef>
                <a:spcPct val="0"/>
              </a:spcBef>
            </a:pPr>
            <a:r>
              <a:rPr lang="en-US" sz="3999">
                <a:solidFill>
                  <a:srgbClr val="FFFFFF"/>
                </a:solidFill>
                <a:latin typeface="Open Sans Light"/>
              </a:rPr>
              <a:t>In the last lesson, we briefly elucidated who our neighbor was, through the examples given in the Old and New Testaments, thus we can focus now on what it means to be a good neighbor. The Lord’s desire is not for us to simply learn what it means to be a good neighbor, but to act upon that knowledge and put it into practice in our lives. To bring the Lord glory, we must act upon the teachings He has given us.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D7377"/>
        </a:solidFill>
      </p:bgPr>
    </p:bg>
    <p:spTree>
      <p:nvGrpSpPr>
        <p:cNvPr id="1" name=""/>
        <p:cNvGrpSpPr/>
        <p:nvPr/>
      </p:nvGrpSpPr>
      <p:grpSpPr>
        <a:xfrm>
          <a:off x="0" y="0"/>
          <a:ext cx="0" cy="0"/>
          <a:chOff x="0" y="0"/>
          <a:chExt cx="0" cy="0"/>
        </a:xfrm>
      </p:grpSpPr>
      <p:grpSp>
        <p:nvGrpSpPr>
          <p:cNvPr name="Group 2" id="2"/>
          <p:cNvGrpSpPr/>
          <p:nvPr/>
        </p:nvGrpSpPr>
        <p:grpSpPr>
          <a:xfrm rot="-5400000">
            <a:off x="10094482" y="1570577"/>
            <a:ext cx="7706695" cy="6622941"/>
            <a:chOff x="0" y="0"/>
            <a:chExt cx="812800" cy="698500"/>
          </a:xfrm>
        </p:grpSpPr>
        <p:sp>
          <p:nvSpPr>
            <p:cNvPr name="Freeform 3" id="3"/>
            <p:cNvSpPr/>
            <p:nvPr/>
          </p:nvSpPr>
          <p:spPr>
            <a:xfrm>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10849608" y="5224598"/>
            <a:ext cx="6196442" cy="5511342"/>
            <a:chOff x="0" y="0"/>
            <a:chExt cx="1631985" cy="1451547"/>
          </a:xfrm>
        </p:grpSpPr>
        <p:sp>
          <p:nvSpPr>
            <p:cNvPr name="Freeform 6" id="6"/>
            <p:cNvSpPr/>
            <p:nvPr/>
          </p:nvSpPr>
          <p:spPr>
            <a:xfrm>
              <a:off x="0" y="0"/>
              <a:ext cx="1631985" cy="1451547"/>
            </a:xfrm>
            <a:custGeom>
              <a:avLst/>
              <a:gdLst/>
              <a:ahLst/>
              <a:cxnLst/>
              <a:rect r="r" b="b" t="t" l="l"/>
              <a:pathLst>
                <a:path h="1451547" w="1631985">
                  <a:moveTo>
                    <a:pt x="0" y="0"/>
                  </a:moveTo>
                  <a:lnTo>
                    <a:pt x="1631985" y="0"/>
                  </a:lnTo>
                  <a:lnTo>
                    <a:pt x="1631985" y="1451547"/>
                  </a:lnTo>
                  <a:lnTo>
                    <a:pt x="0" y="1451547"/>
                  </a:lnTo>
                  <a:close/>
                </a:path>
              </a:pathLst>
            </a:custGeom>
            <a:solidFill>
              <a:srgbClr val="FFFFFF"/>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36508" y="9447772"/>
            <a:ext cx="4393457" cy="839228"/>
            <a:chOff x="0" y="0"/>
            <a:chExt cx="1157124" cy="221031"/>
          </a:xfrm>
        </p:grpSpPr>
        <p:sp>
          <p:nvSpPr>
            <p:cNvPr name="Freeform 9" id="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10" id="1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2480669" y="9258300"/>
            <a:ext cx="2664422" cy="1218172"/>
            <a:chOff x="0" y="0"/>
            <a:chExt cx="483446" cy="221031"/>
          </a:xfrm>
        </p:grpSpPr>
        <p:sp>
          <p:nvSpPr>
            <p:cNvPr name="Freeform 12" id="12"/>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4091079" y="9258300"/>
            <a:ext cx="2664422" cy="1218172"/>
            <a:chOff x="0" y="0"/>
            <a:chExt cx="483446" cy="221031"/>
          </a:xfrm>
        </p:grpSpPr>
        <p:sp>
          <p:nvSpPr>
            <p:cNvPr name="Freeform 15" id="1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16" id="1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5400000">
            <a:off x="10593203" y="1959497"/>
            <a:ext cx="6709253" cy="5845101"/>
            <a:chOff x="0" y="0"/>
            <a:chExt cx="6350000" cy="5532120"/>
          </a:xfrm>
        </p:grpSpPr>
        <p:sp>
          <p:nvSpPr>
            <p:cNvPr name="Freeform 18" id="18"/>
            <p:cNvSpPr/>
            <p:nvPr/>
          </p:nvSpPr>
          <p:spPr>
            <a:xfrm>
              <a:off x="0" y="0"/>
              <a:ext cx="6350000" cy="5532120"/>
            </a:xfrm>
            <a:custGeom>
              <a:avLst/>
              <a:gdLst/>
              <a:ahLst/>
              <a:cxnLst/>
              <a:rect r="r" b="b" t="t" l="l"/>
              <a:pathLst>
                <a:path h="5532120" w="635000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0D7377"/>
            </a:solidFill>
          </p:spPr>
        </p:sp>
      </p:grpSp>
      <p:sp>
        <p:nvSpPr>
          <p:cNvPr name="AutoShape 19" id="19"/>
          <p:cNvSpPr/>
          <p:nvPr/>
        </p:nvSpPr>
        <p:spPr>
          <a:xfrm rot="-1715946">
            <a:off x="13698272" y="8383758"/>
            <a:ext cx="3317663" cy="0"/>
          </a:xfrm>
          <a:prstGeom prst="line">
            <a:avLst/>
          </a:prstGeom>
          <a:ln cap="flat" w="85725">
            <a:solidFill>
              <a:srgbClr val="0D7377"/>
            </a:solidFill>
            <a:prstDash val="solid"/>
            <a:headEnd type="none" len="sm" w="sm"/>
            <a:tailEnd type="none" len="sm" w="sm"/>
          </a:ln>
        </p:spPr>
      </p:sp>
      <p:sp>
        <p:nvSpPr>
          <p:cNvPr name="AutoShape 20" id="20"/>
          <p:cNvSpPr/>
          <p:nvPr/>
        </p:nvSpPr>
        <p:spPr>
          <a:xfrm rot="-8950593">
            <a:off x="10861563" y="8328653"/>
            <a:ext cx="3317663" cy="0"/>
          </a:xfrm>
          <a:prstGeom prst="line">
            <a:avLst/>
          </a:prstGeom>
          <a:ln cap="flat" w="85725">
            <a:solidFill>
              <a:srgbClr val="0D7377"/>
            </a:solidFill>
            <a:prstDash val="solid"/>
            <a:headEnd type="none" len="sm" w="sm"/>
            <a:tailEnd type="none" len="sm" w="sm"/>
          </a:ln>
        </p:spPr>
      </p:sp>
      <p:grpSp>
        <p:nvGrpSpPr>
          <p:cNvPr name="Group 21" id="21"/>
          <p:cNvGrpSpPr>
            <a:grpSpLocks noChangeAspect="true"/>
          </p:cNvGrpSpPr>
          <p:nvPr/>
        </p:nvGrpSpPr>
        <p:grpSpPr>
          <a:xfrm rot="0">
            <a:off x="11369337" y="1904574"/>
            <a:ext cx="5156985" cy="5954948"/>
            <a:chOff x="0" y="0"/>
            <a:chExt cx="5499100" cy="6350000"/>
          </a:xfrm>
        </p:grpSpPr>
        <p:sp>
          <p:nvSpPr>
            <p:cNvPr name="Freeform 22" id="22"/>
            <p:cNvSpPr/>
            <p:nvPr/>
          </p:nvSpPr>
          <p:spPr>
            <a:xfrm>
              <a:off x="0" y="0"/>
              <a:ext cx="5499100" cy="6350000"/>
            </a:xfrm>
            <a:custGeom>
              <a:avLst/>
              <a:gdLst/>
              <a:ahLst/>
              <a:cxnLst/>
              <a:rect r="r" b="b" t="t" l="l"/>
              <a:pathLst>
                <a:path h="6350000" w="5499100">
                  <a:moveTo>
                    <a:pt x="2749550" y="6350000"/>
                  </a:moveTo>
                  <a:lnTo>
                    <a:pt x="0" y="4762500"/>
                  </a:lnTo>
                  <a:lnTo>
                    <a:pt x="0" y="1587500"/>
                  </a:lnTo>
                  <a:lnTo>
                    <a:pt x="2749550" y="0"/>
                  </a:lnTo>
                  <a:lnTo>
                    <a:pt x="5499100" y="1587500"/>
                  </a:lnTo>
                  <a:lnTo>
                    <a:pt x="5499100" y="4762500"/>
                  </a:lnTo>
                  <a:lnTo>
                    <a:pt x="2749550" y="6350000"/>
                  </a:lnTo>
                  <a:close/>
                </a:path>
              </a:pathLst>
            </a:custGeom>
            <a:blipFill>
              <a:blip r:embed="rId2"/>
              <a:stretch>
                <a:fillRect l="0" r="0" t="-12518" b="-12518"/>
              </a:stretch>
            </a:blipFill>
          </p:spPr>
        </p:sp>
      </p:grpSp>
      <p:sp>
        <p:nvSpPr>
          <p:cNvPr name="TextBox 23" id="23"/>
          <p:cNvSpPr txBox="true"/>
          <p:nvPr/>
        </p:nvSpPr>
        <p:spPr>
          <a:xfrm rot="0">
            <a:off x="292720" y="241467"/>
            <a:ext cx="9138425" cy="8432801"/>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Open Sans Light"/>
              </a:rPr>
              <a:t>QUOTABLE QUOTES</a:t>
            </a:r>
          </a:p>
          <a:p>
            <a:pPr algn="ctr">
              <a:lnSpc>
                <a:spcPts val="5599"/>
              </a:lnSpc>
              <a:spcBef>
                <a:spcPct val="0"/>
              </a:spcBef>
            </a:pPr>
          </a:p>
          <a:p>
            <a:pPr algn="ctr">
              <a:lnSpc>
                <a:spcPts val="5599"/>
              </a:lnSpc>
              <a:spcBef>
                <a:spcPct val="0"/>
              </a:spcBef>
            </a:pPr>
            <a:r>
              <a:rPr lang="en-US" sz="3999">
                <a:solidFill>
                  <a:srgbClr val="FFFFFF"/>
                </a:solidFill>
                <a:latin typeface="Open Sans Light"/>
              </a:rPr>
              <a:t>“Love is not affectionate feeling, but a steady wish for the loved person’s ultimate good as far as it can be obtained.” ― C.S. Lewis</a:t>
            </a:r>
          </a:p>
          <a:p>
            <a:pPr algn="ctr">
              <a:lnSpc>
                <a:spcPts val="5599"/>
              </a:lnSpc>
              <a:spcBef>
                <a:spcPct val="0"/>
              </a:spcBef>
            </a:pPr>
          </a:p>
          <a:p>
            <a:pPr algn="ctr">
              <a:lnSpc>
                <a:spcPts val="5599"/>
              </a:lnSpc>
              <a:spcBef>
                <a:spcPct val="0"/>
              </a:spcBef>
            </a:pPr>
            <a:r>
              <a:rPr lang="en-US" sz="3999">
                <a:solidFill>
                  <a:srgbClr val="FFFFFF"/>
                </a:solidFill>
                <a:latin typeface="Open Sans Light"/>
              </a:rPr>
              <a:t>“Love, a term almost indefinable, is an unconditional regard for a person that prompts and shapes behaviors in order to help that person to become what God desires.”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D7377"/>
        </a:solidFill>
      </p:bgPr>
    </p:bg>
    <p:spTree>
      <p:nvGrpSpPr>
        <p:cNvPr id="1" name=""/>
        <p:cNvGrpSpPr/>
        <p:nvPr/>
      </p:nvGrpSpPr>
      <p:grpSpPr>
        <a:xfrm>
          <a:off x="0" y="0"/>
          <a:ext cx="0" cy="0"/>
          <a:chOff x="0" y="0"/>
          <a:chExt cx="0" cy="0"/>
        </a:xfrm>
      </p:grpSpPr>
      <p:grpSp>
        <p:nvGrpSpPr>
          <p:cNvPr name="Group 2" id="2"/>
          <p:cNvGrpSpPr/>
          <p:nvPr/>
        </p:nvGrpSpPr>
        <p:grpSpPr>
          <a:xfrm rot="-5400000">
            <a:off x="10094482" y="1832029"/>
            <a:ext cx="7706695" cy="6622941"/>
            <a:chOff x="0" y="0"/>
            <a:chExt cx="812800" cy="698500"/>
          </a:xfrm>
        </p:grpSpPr>
        <p:sp>
          <p:nvSpPr>
            <p:cNvPr name="Freeform 3" id="3"/>
            <p:cNvSpPr/>
            <p:nvPr/>
          </p:nvSpPr>
          <p:spPr>
            <a:xfrm>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36508" y="9447772"/>
            <a:ext cx="4393457" cy="839228"/>
            <a:chOff x="0" y="0"/>
            <a:chExt cx="1157124" cy="221031"/>
          </a:xfrm>
        </p:grpSpPr>
        <p:sp>
          <p:nvSpPr>
            <p:cNvPr name="Freeform 6" id="6"/>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7" id="7"/>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2480669" y="9258300"/>
            <a:ext cx="2664422" cy="1218172"/>
            <a:chOff x="0" y="0"/>
            <a:chExt cx="483446" cy="221031"/>
          </a:xfrm>
        </p:grpSpPr>
        <p:sp>
          <p:nvSpPr>
            <p:cNvPr name="Freeform 9" id="9"/>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0" id="1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4091079" y="9258300"/>
            <a:ext cx="2664422" cy="1218172"/>
            <a:chOff x="0" y="0"/>
            <a:chExt cx="483446" cy="221031"/>
          </a:xfrm>
        </p:grpSpPr>
        <p:sp>
          <p:nvSpPr>
            <p:cNvPr name="Freeform 12" id="12"/>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5400000">
            <a:off x="10593203" y="2220949"/>
            <a:ext cx="6709253" cy="5845101"/>
            <a:chOff x="0" y="0"/>
            <a:chExt cx="6350000" cy="5532120"/>
          </a:xfrm>
        </p:grpSpPr>
        <p:sp>
          <p:nvSpPr>
            <p:cNvPr name="Freeform 15" id="15"/>
            <p:cNvSpPr/>
            <p:nvPr/>
          </p:nvSpPr>
          <p:spPr>
            <a:xfrm>
              <a:off x="0" y="0"/>
              <a:ext cx="6350000" cy="5532120"/>
            </a:xfrm>
            <a:custGeom>
              <a:avLst/>
              <a:gdLst/>
              <a:ahLst/>
              <a:cxnLst/>
              <a:rect r="r" b="b" t="t" l="l"/>
              <a:pathLst>
                <a:path h="5532120" w="635000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0D7377"/>
            </a:solidFill>
          </p:spPr>
        </p:sp>
      </p:grpSp>
      <p:grpSp>
        <p:nvGrpSpPr>
          <p:cNvPr name="Group 16" id="16"/>
          <p:cNvGrpSpPr>
            <a:grpSpLocks noChangeAspect="true"/>
          </p:cNvGrpSpPr>
          <p:nvPr/>
        </p:nvGrpSpPr>
        <p:grpSpPr>
          <a:xfrm rot="0">
            <a:off x="11369337" y="2166026"/>
            <a:ext cx="5156985" cy="5954948"/>
            <a:chOff x="0" y="0"/>
            <a:chExt cx="5499100" cy="6350000"/>
          </a:xfrm>
        </p:grpSpPr>
        <p:sp>
          <p:nvSpPr>
            <p:cNvPr name="Freeform 17" id="17"/>
            <p:cNvSpPr/>
            <p:nvPr/>
          </p:nvSpPr>
          <p:spPr>
            <a:xfrm>
              <a:off x="0" y="0"/>
              <a:ext cx="5499100" cy="6350000"/>
            </a:xfrm>
            <a:custGeom>
              <a:avLst/>
              <a:gdLst/>
              <a:ahLst/>
              <a:cxnLst/>
              <a:rect r="r" b="b" t="t" l="l"/>
              <a:pathLst>
                <a:path h="6350000" w="5499100">
                  <a:moveTo>
                    <a:pt x="2749550" y="6350000"/>
                  </a:moveTo>
                  <a:lnTo>
                    <a:pt x="0" y="4762500"/>
                  </a:lnTo>
                  <a:lnTo>
                    <a:pt x="0" y="1587500"/>
                  </a:lnTo>
                  <a:lnTo>
                    <a:pt x="2749550" y="0"/>
                  </a:lnTo>
                  <a:lnTo>
                    <a:pt x="5499100" y="1587500"/>
                  </a:lnTo>
                  <a:lnTo>
                    <a:pt x="5499100" y="4762500"/>
                  </a:lnTo>
                  <a:lnTo>
                    <a:pt x="2749550" y="6350000"/>
                  </a:lnTo>
                  <a:close/>
                </a:path>
              </a:pathLst>
            </a:custGeom>
            <a:blipFill>
              <a:blip r:embed="rId2"/>
              <a:stretch>
                <a:fillRect l="0" r="-106202" t="0" b="0"/>
              </a:stretch>
            </a:blipFill>
          </p:spPr>
        </p:sp>
      </p:grpSp>
      <p:grpSp>
        <p:nvGrpSpPr>
          <p:cNvPr name="Group 18" id="18"/>
          <p:cNvGrpSpPr/>
          <p:nvPr/>
        </p:nvGrpSpPr>
        <p:grpSpPr>
          <a:xfrm rot="0">
            <a:off x="11718414" y="0"/>
            <a:ext cx="4393457" cy="839228"/>
            <a:chOff x="0" y="0"/>
            <a:chExt cx="1157124" cy="221031"/>
          </a:xfrm>
        </p:grpSpPr>
        <p:sp>
          <p:nvSpPr>
            <p:cNvPr name="Freeform 19" id="1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20" id="2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15235591" y="-189472"/>
            <a:ext cx="2664422" cy="1218172"/>
            <a:chOff x="0" y="0"/>
            <a:chExt cx="483446" cy="221031"/>
          </a:xfrm>
        </p:grpSpPr>
        <p:sp>
          <p:nvSpPr>
            <p:cNvPr name="Freeform 22" id="22"/>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23" id="2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16846001" y="-189472"/>
            <a:ext cx="2664422" cy="1218172"/>
            <a:chOff x="0" y="0"/>
            <a:chExt cx="483446" cy="221031"/>
          </a:xfrm>
        </p:grpSpPr>
        <p:sp>
          <p:nvSpPr>
            <p:cNvPr name="Freeform 25" id="2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26" id="2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249484" y="208938"/>
            <a:ext cx="7683191" cy="8432801"/>
          </a:xfrm>
          <a:prstGeom prst="rect">
            <a:avLst/>
          </a:prstGeom>
        </p:spPr>
        <p:txBody>
          <a:bodyPr anchor="t" rtlCol="false" tIns="0" lIns="0" bIns="0" rIns="0">
            <a:spAutoFit/>
          </a:bodyPr>
          <a:lstStyle/>
          <a:p>
            <a:pPr algn="just">
              <a:lnSpc>
                <a:spcPts val="5599"/>
              </a:lnSpc>
              <a:spcBef>
                <a:spcPct val="0"/>
              </a:spcBef>
            </a:pPr>
            <a:r>
              <a:rPr lang="en-US" sz="3999">
                <a:solidFill>
                  <a:srgbClr val="FFFFFF"/>
                </a:solidFill>
                <a:latin typeface="Open Sans Light"/>
              </a:rPr>
              <a:t>“Love is hard to define because it lies at the basis of things. God is love. But love is more than sentiment. It leads to action. Love is tied to the ultimate good for a person (not the ultimate want/what we want might not be good). Therefore love is ultimately a moral because it is linked to good.” Augustine of Hippo: Selected Writings Psalm 121: The Ecstasy of Love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23950" y="1832029"/>
            <a:ext cx="7706695" cy="6622941"/>
            <a:chOff x="0" y="0"/>
            <a:chExt cx="812800" cy="698500"/>
          </a:xfrm>
        </p:grpSpPr>
        <p:sp>
          <p:nvSpPr>
            <p:cNvPr name="Freeform 3" id="3"/>
            <p:cNvSpPr/>
            <p:nvPr/>
          </p:nvSpPr>
          <p:spPr>
            <a:xfrm>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0D7377"/>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337928" y="2387829"/>
            <a:ext cx="6534491" cy="5511342"/>
            <a:chOff x="0" y="0"/>
            <a:chExt cx="1721018" cy="1451547"/>
          </a:xfrm>
        </p:grpSpPr>
        <p:sp>
          <p:nvSpPr>
            <p:cNvPr name="Freeform 6" id="6"/>
            <p:cNvSpPr/>
            <p:nvPr/>
          </p:nvSpPr>
          <p:spPr>
            <a:xfrm>
              <a:off x="0" y="0"/>
              <a:ext cx="1721018" cy="1451547"/>
            </a:xfrm>
            <a:custGeom>
              <a:avLst/>
              <a:gdLst/>
              <a:ahLst/>
              <a:cxnLst/>
              <a:rect r="r" b="b" t="t" l="l"/>
              <a:pathLst>
                <a:path h="1451547" w="1721018">
                  <a:moveTo>
                    <a:pt x="0" y="0"/>
                  </a:moveTo>
                  <a:lnTo>
                    <a:pt x="1721018" y="0"/>
                  </a:lnTo>
                  <a:lnTo>
                    <a:pt x="1721018" y="1451547"/>
                  </a:lnTo>
                  <a:lnTo>
                    <a:pt x="0" y="1451547"/>
                  </a:lnTo>
                  <a:close/>
                </a:path>
              </a:pathLst>
            </a:custGeom>
            <a:solidFill>
              <a:srgbClr val="0D7377"/>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38153" y="0"/>
            <a:ext cx="4393457" cy="839228"/>
            <a:chOff x="0" y="0"/>
            <a:chExt cx="1157124" cy="221031"/>
          </a:xfrm>
        </p:grpSpPr>
        <p:sp>
          <p:nvSpPr>
            <p:cNvPr name="Freeform 9" id="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0D7377"/>
            </a:solidFill>
          </p:spPr>
        </p:sp>
        <p:sp>
          <p:nvSpPr>
            <p:cNvPr name="TextBox 10" id="1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1727014" y="9447772"/>
            <a:ext cx="4393457" cy="839228"/>
            <a:chOff x="0" y="0"/>
            <a:chExt cx="1157124" cy="221031"/>
          </a:xfrm>
        </p:grpSpPr>
        <p:sp>
          <p:nvSpPr>
            <p:cNvPr name="Freeform 12" id="12"/>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0D7377"/>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2479025" y="-189472"/>
            <a:ext cx="2664422" cy="1218172"/>
            <a:chOff x="0" y="0"/>
            <a:chExt cx="483446" cy="221031"/>
          </a:xfrm>
        </p:grpSpPr>
        <p:sp>
          <p:nvSpPr>
            <p:cNvPr name="Freeform 15" id="1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6" id="1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5244191" y="9258300"/>
            <a:ext cx="2664422" cy="1218172"/>
            <a:chOff x="0" y="0"/>
            <a:chExt cx="483446" cy="221031"/>
          </a:xfrm>
        </p:grpSpPr>
        <p:sp>
          <p:nvSpPr>
            <p:cNvPr name="Freeform 18" id="18"/>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9" id="19"/>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4089434" y="-189472"/>
            <a:ext cx="2664422" cy="1218172"/>
            <a:chOff x="0" y="0"/>
            <a:chExt cx="483446" cy="221031"/>
          </a:xfrm>
        </p:grpSpPr>
        <p:sp>
          <p:nvSpPr>
            <p:cNvPr name="Freeform 21" id="21"/>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0D7377"/>
            </a:solidFill>
          </p:spPr>
        </p:sp>
        <p:sp>
          <p:nvSpPr>
            <p:cNvPr name="TextBox 22" id="22"/>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16854601" y="9258300"/>
            <a:ext cx="2664422" cy="1218172"/>
            <a:chOff x="0" y="0"/>
            <a:chExt cx="483446" cy="221031"/>
          </a:xfrm>
        </p:grpSpPr>
        <p:sp>
          <p:nvSpPr>
            <p:cNvPr name="Freeform 24" id="24"/>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0D7377"/>
            </a:solidFill>
          </p:spPr>
        </p:sp>
        <p:sp>
          <p:nvSpPr>
            <p:cNvPr name="TextBox 25" id="25"/>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1622671" y="2220949"/>
            <a:ext cx="6709253" cy="5845101"/>
            <a:chOff x="0" y="0"/>
            <a:chExt cx="6350000" cy="5532120"/>
          </a:xfrm>
        </p:grpSpPr>
        <p:sp>
          <p:nvSpPr>
            <p:cNvPr name="Freeform 27" id="27"/>
            <p:cNvSpPr/>
            <p:nvPr/>
          </p:nvSpPr>
          <p:spPr>
            <a:xfrm>
              <a:off x="0" y="0"/>
              <a:ext cx="6350000" cy="5532120"/>
            </a:xfrm>
            <a:custGeom>
              <a:avLst/>
              <a:gdLst/>
              <a:ahLst/>
              <a:cxnLst/>
              <a:rect r="r" b="b" t="t" l="l"/>
              <a:pathLst>
                <a:path h="5532120" w="635000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FFFFFF"/>
            </a:solidFill>
          </p:spPr>
        </p:sp>
      </p:grpSp>
      <p:sp>
        <p:nvSpPr>
          <p:cNvPr name="AutoShape 28" id="28"/>
          <p:cNvSpPr/>
          <p:nvPr/>
        </p:nvSpPr>
        <p:spPr>
          <a:xfrm rot="-7193308">
            <a:off x="-497852" y="6516002"/>
            <a:ext cx="3317663" cy="0"/>
          </a:xfrm>
          <a:prstGeom prst="line">
            <a:avLst/>
          </a:prstGeom>
          <a:ln cap="flat" w="85725">
            <a:solidFill>
              <a:srgbClr val="FFFFFF"/>
            </a:solidFill>
            <a:prstDash val="solid"/>
            <a:headEnd type="none" len="sm" w="sm"/>
            <a:tailEnd type="none" len="sm" w="sm"/>
          </a:ln>
        </p:spPr>
      </p:sp>
      <p:sp>
        <p:nvSpPr>
          <p:cNvPr name="AutoShape 29" id="29"/>
          <p:cNvSpPr/>
          <p:nvPr/>
        </p:nvSpPr>
        <p:spPr>
          <a:xfrm rot="-3598859">
            <a:off x="-501078" y="3680979"/>
            <a:ext cx="3317663" cy="0"/>
          </a:xfrm>
          <a:prstGeom prst="line">
            <a:avLst/>
          </a:prstGeom>
          <a:ln cap="flat" w="85725">
            <a:solidFill>
              <a:srgbClr val="FFFFFF"/>
            </a:solidFill>
            <a:prstDash val="solid"/>
            <a:headEnd type="none" len="sm" w="sm"/>
            <a:tailEnd type="none" len="sm" w="sm"/>
          </a:ln>
        </p:spPr>
      </p:sp>
      <p:pic>
        <p:nvPicPr>
          <p:cNvPr name="Picture 30" id="3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3811236" y="3236641"/>
            <a:ext cx="2671011" cy="4114800"/>
          </a:xfrm>
          <a:prstGeom prst="rect">
            <a:avLst/>
          </a:prstGeom>
        </p:spPr>
      </p:pic>
      <p:sp>
        <p:nvSpPr>
          <p:cNvPr name="TextBox 31" id="31"/>
          <p:cNvSpPr txBox="true"/>
          <p:nvPr/>
        </p:nvSpPr>
        <p:spPr>
          <a:xfrm rot="0">
            <a:off x="8995580" y="24885"/>
            <a:ext cx="9191232" cy="9842501"/>
          </a:xfrm>
          <a:prstGeom prst="rect">
            <a:avLst/>
          </a:prstGeom>
        </p:spPr>
        <p:txBody>
          <a:bodyPr anchor="t" rtlCol="false" tIns="0" lIns="0" bIns="0" rIns="0">
            <a:spAutoFit/>
          </a:bodyPr>
          <a:lstStyle/>
          <a:p>
            <a:pPr algn="just">
              <a:lnSpc>
                <a:spcPts val="5599"/>
              </a:lnSpc>
              <a:spcBef>
                <a:spcPct val="0"/>
              </a:spcBef>
            </a:pPr>
            <a:r>
              <a:rPr lang="en-US" sz="3999">
                <a:solidFill>
                  <a:srgbClr val="000000"/>
                </a:solidFill>
                <a:latin typeface="Open Sans Light"/>
              </a:rPr>
              <a:t>“Just as impure love inflames the soul and brings it to desire those earthly and perishable goods which make it also perish, plunging it into the abyss, so holy love raises us to heavenly things, inflames it with the desire of eternal good, urges it toward those goods which will neither pass away nor perish, and from the abyss of hell raises it to heaven. All love has its own power nor can love in the soul of the lover be idle; it necessarily urges on. Do you wish to know the quality of love? See where it leads.” Anon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D7377"/>
        </a:solidFill>
      </p:bgPr>
    </p:bg>
    <p:spTree>
      <p:nvGrpSpPr>
        <p:cNvPr id="1" name=""/>
        <p:cNvGrpSpPr/>
        <p:nvPr/>
      </p:nvGrpSpPr>
      <p:grpSpPr>
        <a:xfrm>
          <a:off x="0" y="0"/>
          <a:ext cx="0" cy="0"/>
          <a:chOff x="0" y="0"/>
          <a:chExt cx="0" cy="0"/>
        </a:xfrm>
      </p:grpSpPr>
      <p:grpSp>
        <p:nvGrpSpPr>
          <p:cNvPr name="Group 2" id="2"/>
          <p:cNvGrpSpPr/>
          <p:nvPr/>
        </p:nvGrpSpPr>
        <p:grpSpPr>
          <a:xfrm rot="-5400000">
            <a:off x="10094482" y="1570577"/>
            <a:ext cx="7706695" cy="6622941"/>
            <a:chOff x="0" y="0"/>
            <a:chExt cx="812800" cy="698500"/>
          </a:xfrm>
        </p:grpSpPr>
        <p:sp>
          <p:nvSpPr>
            <p:cNvPr name="Freeform 3" id="3"/>
            <p:cNvSpPr/>
            <p:nvPr/>
          </p:nvSpPr>
          <p:spPr>
            <a:xfrm>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10849608" y="5224598"/>
            <a:ext cx="6196442" cy="5511342"/>
            <a:chOff x="0" y="0"/>
            <a:chExt cx="1631985" cy="1451547"/>
          </a:xfrm>
        </p:grpSpPr>
        <p:sp>
          <p:nvSpPr>
            <p:cNvPr name="Freeform 6" id="6"/>
            <p:cNvSpPr/>
            <p:nvPr/>
          </p:nvSpPr>
          <p:spPr>
            <a:xfrm>
              <a:off x="0" y="0"/>
              <a:ext cx="1631985" cy="1451547"/>
            </a:xfrm>
            <a:custGeom>
              <a:avLst/>
              <a:gdLst/>
              <a:ahLst/>
              <a:cxnLst/>
              <a:rect r="r" b="b" t="t" l="l"/>
              <a:pathLst>
                <a:path h="1451547" w="1631985">
                  <a:moveTo>
                    <a:pt x="0" y="0"/>
                  </a:moveTo>
                  <a:lnTo>
                    <a:pt x="1631985" y="0"/>
                  </a:lnTo>
                  <a:lnTo>
                    <a:pt x="1631985" y="1451547"/>
                  </a:lnTo>
                  <a:lnTo>
                    <a:pt x="0" y="1451547"/>
                  </a:lnTo>
                  <a:close/>
                </a:path>
              </a:pathLst>
            </a:custGeom>
            <a:solidFill>
              <a:srgbClr val="FFFFFF"/>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036508" y="9447772"/>
            <a:ext cx="4393457" cy="839228"/>
            <a:chOff x="0" y="0"/>
            <a:chExt cx="1157124" cy="221031"/>
          </a:xfrm>
        </p:grpSpPr>
        <p:sp>
          <p:nvSpPr>
            <p:cNvPr name="Freeform 9" id="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10" id="1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2480669" y="9258300"/>
            <a:ext cx="2664422" cy="1218172"/>
            <a:chOff x="0" y="0"/>
            <a:chExt cx="483446" cy="221031"/>
          </a:xfrm>
        </p:grpSpPr>
        <p:sp>
          <p:nvSpPr>
            <p:cNvPr name="Freeform 12" id="12"/>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4091079" y="9258300"/>
            <a:ext cx="2664422" cy="1218172"/>
            <a:chOff x="0" y="0"/>
            <a:chExt cx="483446" cy="221031"/>
          </a:xfrm>
        </p:grpSpPr>
        <p:sp>
          <p:nvSpPr>
            <p:cNvPr name="Freeform 15" id="1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16" id="1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5400000">
            <a:off x="10593203" y="1959497"/>
            <a:ext cx="6709253" cy="5845101"/>
            <a:chOff x="0" y="0"/>
            <a:chExt cx="6350000" cy="5532120"/>
          </a:xfrm>
        </p:grpSpPr>
        <p:sp>
          <p:nvSpPr>
            <p:cNvPr name="Freeform 18" id="18"/>
            <p:cNvSpPr/>
            <p:nvPr/>
          </p:nvSpPr>
          <p:spPr>
            <a:xfrm>
              <a:off x="0" y="0"/>
              <a:ext cx="6350000" cy="5532120"/>
            </a:xfrm>
            <a:custGeom>
              <a:avLst/>
              <a:gdLst/>
              <a:ahLst/>
              <a:cxnLst/>
              <a:rect r="r" b="b" t="t" l="l"/>
              <a:pathLst>
                <a:path h="5532120" w="635000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0D7377"/>
            </a:solidFill>
          </p:spPr>
        </p:sp>
      </p:grpSp>
      <p:sp>
        <p:nvSpPr>
          <p:cNvPr name="AutoShape 19" id="19"/>
          <p:cNvSpPr/>
          <p:nvPr/>
        </p:nvSpPr>
        <p:spPr>
          <a:xfrm rot="-1715946">
            <a:off x="13698272" y="8383758"/>
            <a:ext cx="3317663" cy="0"/>
          </a:xfrm>
          <a:prstGeom prst="line">
            <a:avLst/>
          </a:prstGeom>
          <a:ln cap="flat" w="85725">
            <a:solidFill>
              <a:srgbClr val="0D7377"/>
            </a:solidFill>
            <a:prstDash val="solid"/>
            <a:headEnd type="none" len="sm" w="sm"/>
            <a:tailEnd type="none" len="sm" w="sm"/>
          </a:ln>
        </p:spPr>
      </p:sp>
      <p:sp>
        <p:nvSpPr>
          <p:cNvPr name="AutoShape 20" id="20"/>
          <p:cNvSpPr/>
          <p:nvPr/>
        </p:nvSpPr>
        <p:spPr>
          <a:xfrm rot="-8950593">
            <a:off x="10861563" y="8328653"/>
            <a:ext cx="3317663" cy="0"/>
          </a:xfrm>
          <a:prstGeom prst="line">
            <a:avLst/>
          </a:prstGeom>
          <a:ln cap="flat" w="85725">
            <a:solidFill>
              <a:srgbClr val="0D7377"/>
            </a:solidFill>
            <a:prstDash val="solid"/>
            <a:headEnd type="none" len="sm" w="sm"/>
            <a:tailEnd type="none" len="sm" w="sm"/>
          </a:ln>
        </p:spPr>
      </p:sp>
      <p:grpSp>
        <p:nvGrpSpPr>
          <p:cNvPr name="Group 21" id="21"/>
          <p:cNvGrpSpPr>
            <a:grpSpLocks noChangeAspect="true"/>
          </p:cNvGrpSpPr>
          <p:nvPr/>
        </p:nvGrpSpPr>
        <p:grpSpPr>
          <a:xfrm rot="0">
            <a:off x="11369337" y="1904574"/>
            <a:ext cx="5156985" cy="5954948"/>
            <a:chOff x="0" y="0"/>
            <a:chExt cx="5499100" cy="6350000"/>
          </a:xfrm>
        </p:grpSpPr>
        <p:sp>
          <p:nvSpPr>
            <p:cNvPr name="Freeform 22" id="22"/>
            <p:cNvSpPr/>
            <p:nvPr/>
          </p:nvSpPr>
          <p:spPr>
            <a:xfrm>
              <a:off x="0" y="0"/>
              <a:ext cx="5499100" cy="6350000"/>
            </a:xfrm>
            <a:custGeom>
              <a:avLst/>
              <a:gdLst/>
              <a:ahLst/>
              <a:cxnLst/>
              <a:rect r="r" b="b" t="t" l="l"/>
              <a:pathLst>
                <a:path h="6350000" w="5499100">
                  <a:moveTo>
                    <a:pt x="2749550" y="6350000"/>
                  </a:moveTo>
                  <a:lnTo>
                    <a:pt x="0" y="4762500"/>
                  </a:lnTo>
                  <a:lnTo>
                    <a:pt x="0" y="1587500"/>
                  </a:lnTo>
                  <a:lnTo>
                    <a:pt x="2749550" y="0"/>
                  </a:lnTo>
                  <a:lnTo>
                    <a:pt x="5499100" y="1587500"/>
                  </a:lnTo>
                  <a:lnTo>
                    <a:pt x="5499100" y="4762500"/>
                  </a:lnTo>
                  <a:lnTo>
                    <a:pt x="2749550" y="6350000"/>
                  </a:lnTo>
                  <a:close/>
                </a:path>
              </a:pathLst>
            </a:custGeom>
            <a:blipFill>
              <a:blip r:embed="rId2"/>
              <a:stretch>
                <a:fillRect l="-27379" r="-27379" t="0" b="0"/>
              </a:stretch>
            </a:blipFill>
          </p:spPr>
        </p:sp>
      </p:grpSp>
      <p:sp>
        <p:nvSpPr>
          <p:cNvPr name="TextBox 23" id="23"/>
          <p:cNvSpPr txBox="true"/>
          <p:nvPr/>
        </p:nvSpPr>
        <p:spPr>
          <a:xfrm rot="0">
            <a:off x="1832866" y="2499352"/>
            <a:ext cx="6208674" cy="4203701"/>
          </a:xfrm>
          <a:prstGeom prst="rect">
            <a:avLst/>
          </a:prstGeom>
        </p:spPr>
        <p:txBody>
          <a:bodyPr anchor="t" rtlCol="false" tIns="0" lIns="0" bIns="0" rIns="0">
            <a:spAutoFit/>
          </a:bodyPr>
          <a:lstStyle/>
          <a:p>
            <a:pPr algn="just">
              <a:lnSpc>
                <a:spcPts val="5599"/>
              </a:lnSpc>
              <a:spcBef>
                <a:spcPct val="0"/>
              </a:spcBef>
            </a:pPr>
            <a:r>
              <a:rPr lang="en-US" sz="3999">
                <a:solidFill>
                  <a:srgbClr val="FFFFFF"/>
                </a:solidFill>
                <a:latin typeface="Open Sans Light"/>
              </a:rPr>
              <a:t>“The Christian does not think God will love us because we are good, but that God will make us good because He loves us.” C.S. Lewis</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0D7377"/>
        </a:solidFill>
      </p:bgPr>
    </p:bg>
    <p:spTree>
      <p:nvGrpSpPr>
        <p:cNvPr id="1" name=""/>
        <p:cNvGrpSpPr/>
        <p:nvPr/>
      </p:nvGrpSpPr>
      <p:grpSpPr>
        <a:xfrm>
          <a:off x="0" y="0"/>
          <a:ext cx="0" cy="0"/>
          <a:chOff x="0" y="0"/>
          <a:chExt cx="0" cy="0"/>
        </a:xfrm>
      </p:grpSpPr>
      <p:grpSp>
        <p:nvGrpSpPr>
          <p:cNvPr name="Group 2" id="2"/>
          <p:cNvGrpSpPr/>
          <p:nvPr/>
        </p:nvGrpSpPr>
        <p:grpSpPr>
          <a:xfrm rot="-10800000">
            <a:off x="-2674521" y="1533244"/>
            <a:ext cx="7067288" cy="7220511"/>
            <a:chOff x="0" y="0"/>
            <a:chExt cx="878585" cy="897633"/>
          </a:xfrm>
        </p:grpSpPr>
        <p:sp>
          <p:nvSpPr>
            <p:cNvPr name="Freeform 3" id="3"/>
            <p:cNvSpPr/>
            <p:nvPr/>
          </p:nvSpPr>
          <p:spPr>
            <a:xfrm>
              <a:off x="0" y="0"/>
              <a:ext cx="878585" cy="897633"/>
            </a:xfrm>
            <a:custGeom>
              <a:avLst/>
              <a:gdLst/>
              <a:ahLst/>
              <a:cxnLst/>
              <a:rect r="r" b="b" t="t" l="l"/>
              <a:pathLst>
                <a:path h="897633" w="878585">
                  <a:moveTo>
                    <a:pt x="878585" y="448817"/>
                  </a:moveTo>
                  <a:lnTo>
                    <a:pt x="675385" y="897633"/>
                  </a:lnTo>
                  <a:lnTo>
                    <a:pt x="203200" y="897633"/>
                  </a:lnTo>
                  <a:lnTo>
                    <a:pt x="0" y="448817"/>
                  </a:lnTo>
                  <a:lnTo>
                    <a:pt x="203200" y="0"/>
                  </a:lnTo>
                  <a:lnTo>
                    <a:pt x="675385" y="0"/>
                  </a:lnTo>
                  <a:lnTo>
                    <a:pt x="878585" y="448817"/>
                  </a:lnTo>
                  <a:close/>
                </a:path>
              </a:pathLst>
            </a:custGeom>
            <a:solidFill>
              <a:srgbClr val="FFFFFF"/>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718414" y="0"/>
            <a:ext cx="4393457" cy="839228"/>
            <a:chOff x="0" y="0"/>
            <a:chExt cx="1157124" cy="221031"/>
          </a:xfrm>
        </p:grpSpPr>
        <p:sp>
          <p:nvSpPr>
            <p:cNvPr name="Freeform 6" id="6"/>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7" id="7"/>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1718414" y="9447772"/>
            <a:ext cx="4393457" cy="839228"/>
            <a:chOff x="0" y="0"/>
            <a:chExt cx="1157124" cy="221031"/>
          </a:xfrm>
        </p:grpSpPr>
        <p:sp>
          <p:nvSpPr>
            <p:cNvPr name="Freeform 9" id="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10" id="1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5235591" y="-189472"/>
            <a:ext cx="2664422" cy="1218172"/>
            <a:chOff x="0" y="0"/>
            <a:chExt cx="483446" cy="221031"/>
          </a:xfrm>
        </p:grpSpPr>
        <p:sp>
          <p:nvSpPr>
            <p:cNvPr name="Freeform 12" id="12"/>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5235591" y="9258300"/>
            <a:ext cx="2664422" cy="1218172"/>
            <a:chOff x="0" y="0"/>
            <a:chExt cx="483446" cy="221031"/>
          </a:xfrm>
        </p:grpSpPr>
        <p:sp>
          <p:nvSpPr>
            <p:cNvPr name="Freeform 15" id="1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16" id="1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6846001" y="-189472"/>
            <a:ext cx="2664422" cy="1218172"/>
            <a:chOff x="0" y="0"/>
            <a:chExt cx="483446" cy="221031"/>
          </a:xfrm>
        </p:grpSpPr>
        <p:sp>
          <p:nvSpPr>
            <p:cNvPr name="Freeform 18" id="18"/>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19" id="19"/>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16846001" y="9258300"/>
            <a:ext cx="2664422" cy="1218172"/>
            <a:chOff x="0" y="0"/>
            <a:chExt cx="483446" cy="221031"/>
          </a:xfrm>
        </p:grpSpPr>
        <p:sp>
          <p:nvSpPr>
            <p:cNvPr name="Freeform 21" id="21"/>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22" id="22"/>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sp>
        <p:nvSpPr>
          <p:cNvPr name="TextBox 23" id="23"/>
          <p:cNvSpPr txBox="true"/>
          <p:nvPr/>
        </p:nvSpPr>
        <p:spPr>
          <a:xfrm rot="0">
            <a:off x="4566463" y="962025"/>
            <a:ext cx="13611749" cy="8381366"/>
          </a:xfrm>
          <a:prstGeom prst="rect">
            <a:avLst/>
          </a:prstGeom>
        </p:spPr>
        <p:txBody>
          <a:bodyPr anchor="t" rtlCol="false" tIns="0" lIns="0" bIns="0" rIns="0">
            <a:spAutoFit/>
          </a:bodyPr>
          <a:lstStyle/>
          <a:p>
            <a:pPr algn="just">
              <a:lnSpc>
                <a:spcPts val="4759"/>
              </a:lnSpc>
              <a:spcBef>
                <a:spcPct val="0"/>
              </a:spcBef>
            </a:pPr>
            <a:r>
              <a:rPr lang="en-US" sz="3399">
                <a:solidFill>
                  <a:srgbClr val="FFFFFF"/>
                </a:solidFill>
                <a:latin typeface="Open Sans Light"/>
              </a:rPr>
              <a:t>Gratefully, Lord, we ask You to fill our hearts and lives with immense gratitude for the wonderful privilege and the precious gift of the Holy Spirit who convicted us of sin, righteousness and judgment, enabling us to recognize the bankruptcy and futility of our own condition before You.  It’s so much harder for religious people to see their spiritual bankruptcy even so. Thank You for leading us to that conviction so that the gospel came as good news, great news, glorious news of forgiveness and righteousness through faith in Christ. Cause us thus to be restless as long as we have unbelieving neighbours who foremost need your saving grace more than even their physical needs met. Cause us Lord to act intentionally on this by confronting them with the gospel message and that Your Spirit would draw sinners to Yourself and give them the gift of eternal life. We ask of these in Jesus’ great Name, Amen!</a:t>
            </a:r>
          </a:p>
        </p:txBody>
      </p:sp>
      <p:sp>
        <p:nvSpPr>
          <p:cNvPr name="TextBox 24" id="24"/>
          <p:cNvSpPr txBox="true"/>
          <p:nvPr/>
        </p:nvSpPr>
        <p:spPr>
          <a:xfrm rot="0">
            <a:off x="655567" y="4668836"/>
            <a:ext cx="2591792" cy="854077"/>
          </a:xfrm>
          <a:prstGeom prst="rect">
            <a:avLst/>
          </a:prstGeom>
        </p:spPr>
        <p:txBody>
          <a:bodyPr anchor="t" rtlCol="false" tIns="0" lIns="0" bIns="0" rIns="0">
            <a:spAutoFit/>
          </a:bodyPr>
          <a:lstStyle/>
          <a:p>
            <a:pPr algn="ctr">
              <a:lnSpc>
                <a:spcPts val="6999"/>
              </a:lnSpc>
              <a:spcBef>
                <a:spcPct val="0"/>
              </a:spcBef>
            </a:pPr>
            <a:r>
              <a:rPr lang="en-US" sz="4999">
                <a:solidFill>
                  <a:srgbClr val="000000"/>
                </a:solidFill>
                <a:latin typeface="Open Sans Light Bold"/>
              </a:rPr>
              <a:t>PRAYER </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0D7377"/>
        </a:solidFill>
      </p:bgPr>
    </p:bg>
    <p:spTree>
      <p:nvGrpSpPr>
        <p:cNvPr id="1" name=""/>
        <p:cNvGrpSpPr/>
        <p:nvPr/>
      </p:nvGrpSpPr>
      <p:grpSpPr>
        <a:xfrm>
          <a:off x="0" y="0"/>
          <a:ext cx="0" cy="0"/>
          <a:chOff x="0" y="0"/>
          <a:chExt cx="0" cy="0"/>
        </a:xfrm>
      </p:grpSpPr>
      <p:grpSp>
        <p:nvGrpSpPr>
          <p:cNvPr name="Group 2" id="2"/>
          <p:cNvGrpSpPr/>
          <p:nvPr/>
        </p:nvGrpSpPr>
        <p:grpSpPr>
          <a:xfrm rot="-5400000">
            <a:off x="4335103" y="1010854"/>
            <a:ext cx="9617795" cy="8265292"/>
            <a:chOff x="0" y="0"/>
            <a:chExt cx="812800" cy="698500"/>
          </a:xfrm>
        </p:grpSpPr>
        <p:sp>
          <p:nvSpPr>
            <p:cNvPr name="Freeform 3" id="3"/>
            <p:cNvSpPr/>
            <p:nvPr/>
          </p:nvSpPr>
          <p:spPr>
            <a:xfrm>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name="TextBox 4" id="4"/>
            <p:cNvSpPr txBox="true"/>
            <p:nvPr/>
          </p:nvSpPr>
          <p:spPr>
            <a:xfrm>
              <a:off x="114300" y="-38100"/>
              <a:ext cx="584200" cy="7366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7422548" y="6168229"/>
            <a:ext cx="3442903" cy="5511342"/>
            <a:chOff x="0" y="0"/>
            <a:chExt cx="906773" cy="1451547"/>
          </a:xfrm>
        </p:grpSpPr>
        <p:sp>
          <p:nvSpPr>
            <p:cNvPr name="Freeform 6" id="6"/>
            <p:cNvSpPr/>
            <p:nvPr/>
          </p:nvSpPr>
          <p:spPr>
            <a:xfrm>
              <a:off x="0" y="0"/>
              <a:ext cx="906773" cy="1451547"/>
            </a:xfrm>
            <a:custGeom>
              <a:avLst/>
              <a:gdLst/>
              <a:ahLst/>
              <a:cxnLst/>
              <a:rect r="r" b="b" t="t" l="l"/>
              <a:pathLst>
                <a:path h="1451547" w="906773">
                  <a:moveTo>
                    <a:pt x="0" y="0"/>
                  </a:moveTo>
                  <a:lnTo>
                    <a:pt x="906773" y="0"/>
                  </a:lnTo>
                  <a:lnTo>
                    <a:pt x="906773" y="1451547"/>
                  </a:lnTo>
                  <a:lnTo>
                    <a:pt x="0" y="1451547"/>
                  </a:lnTo>
                  <a:close/>
                </a:path>
              </a:pathLst>
            </a:custGeom>
            <a:solidFill>
              <a:srgbClr val="FFFFFF"/>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5400000">
            <a:off x="7434859" y="-1392571"/>
            <a:ext cx="3442903" cy="5511342"/>
            <a:chOff x="0" y="0"/>
            <a:chExt cx="906773" cy="1451547"/>
          </a:xfrm>
        </p:grpSpPr>
        <p:sp>
          <p:nvSpPr>
            <p:cNvPr name="Freeform 9" id="9"/>
            <p:cNvSpPr/>
            <p:nvPr/>
          </p:nvSpPr>
          <p:spPr>
            <a:xfrm>
              <a:off x="0" y="0"/>
              <a:ext cx="906773" cy="1451547"/>
            </a:xfrm>
            <a:custGeom>
              <a:avLst/>
              <a:gdLst/>
              <a:ahLst/>
              <a:cxnLst/>
              <a:rect r="r" b="b" t="t" l="l"/>
              <a:pathLst>
                <a:path h="1451547" w="906773">
                  <a:moveTo>
                    <a:pt x="0" y="0"/>
                  </a:moveTo>
                  <a:lnTo>
                    <a:pt x="906773" y="0"/>
                  </a:lnTo>
                  <a:lnTo>
                    <a:pt x="906773" y="1451547"/>
                  </a:lnTo>
                  <a:lnTo>
                    <a:pt x="0" y="1451547"/>
                  </a:lnTo>
                  <a:close/>
                </a:path>
              </a:pathLst>
            </a:custGeom>
            <a:solidFill>
              <a:srgbClr val="FFFFFF"/>
            </a:solidFill>
          </p:spPr>
        </p:sp>
        <p:sp>
          <p:nvSpPr>
            <p:cNvPr name="TextBox 10" id="10"/>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5400000">
            <a:off x="4957496" y="1496218"/>
            <a:ext cx="8373008" cy="7294564"/>
            <a:chOff x="0" y="0"/>
            <a:chExt cx="6350000" cy="5532120"/>
          </a:xfrm>
        </p:grpSpPr>
        <p:sp>
          <p:nvSpPr>
            <p:cNvPr name="Freeform 12" id="12"/>
            <p:cNvSpPr/>
            <p:nvPr/>
          </p:nvSpPr>
          <p:spPr>
            <a:xfrm>
              <a:off x="0" y="0"/>
              <a:ext cx="6350000" cy="5532120"/>
            </a:xfrm>
            <a:custGeom>
              <a:avLst/>
              <a:gdLst/>
              <a:ahLst/>
              <a:cxnLst/>
              <a:rect r="r" b="b" t="t" l="l"/>
              <a:pathLst>
                <a:path h="5532120" w="635000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0D7377"/>
            </a:solidFill>
          </p:spPr>
        </p:sp>
      </p:grpSp>
      <p:sp>
        <p:nvSpPr>
          <p:cNvPr name="AutoShape 13" id="13"/>
          <p:cNvSpPr/>
          <p:nvPr/>
        </p:nvSpPr>
        <p:spPr>
          <a:xfrm rot="-1715946">
            <a:off x="8894443" y="9327390"/>
            <a:ext cx="3317663" cy="0"/>
          </a:xfrm>
          <a:prstGeom prst="line">
            <a:avLst/>
          </a:prstGeom>
          <a:ln cap="flat" w="85725">
            <a:solidFill>
              <a:srgbClr val="0D7377"/>
            </a:solidFill>
            <a:prstDash val="solid"/>
            <a:headEnd type="none" len="sm" w="sm"/>
            <a:tailEnd type="none" len="sm" w="sm"/>
          </a:ln>
        </p:spPr>
      </p:sp>
      <p:sp>
        <p:nvSpPr>
          <p:cNvPr name="AutoShape 14" id="14"/>
          <p:cNvSpPr/>
          <p:nvPr/>
        </p:nvSpPr>
        <p:spPr>
          <a:xfrm rot="9084053">
            <a:off x="6088205" y="873885"/>
            <a:ext cx="3317663" cy="0"/>
          </a:xfrm>
          <a:prstGeom prst="line">
            <a:avLst/>
          </a:prstGeom>
          <a:ln cap="flat" w="85725">
            <a:solidFill>
              <a:srgbClr val="0D7377"/>
            </a:solidFill>
            <a:prstDash val="solid"/>
            <a:headEnd type="none" len="sm" w="sm"/>
            <a:tailEnd type="none" len="sm" w="sm"/>
          </a:ln>
        </p:spPr>
      </p:sp>
      <p:sp>
        <p:nvSpPr>
          <p:cNvPr name="AutoShape 15" id="15"/>
          <p:cNvSpPr/>
          <p:nvPr/>
        </p:nvSpPr>
        <p:spPr>
          <a:xfrm rot="-8950593">
            <a:off x="6057734" y="9272285"/>
            <a:ext cx="3317663" cy="0"/>
          </a:xfrm>
          <a:prstGeom prst="line">
            <a:avLst/>
          </a:prstGeom>
          <a:ln cap="flat" w="85725">
            <a:solidFill>
              <a:srgbClr val="0D7377"/>
            </a:solidFill>
            <a:prstDash val="solid"/>
            <a:headEnd type="none" len="sm" w="sm"/>
            <a:tailEnd type="none" len="sm" w="sm"/>
          </a:ln>
        </p:spPr>
      </p:sp>
      <p:sp>
        <p:nvSpPr>
          <p:cNvPr name="AutoShape 16" id="16"/>
          <p:cNvSpPr/>
          <p:nvPr/>
        </p:nvSpPr>
        <p:spPr>
          <a:xfrm rot="1849406">
            <a:off x="8924914" y="928990"/>
            <a:ext cx="3317663" cy="0"/>
          </a:xfrm>
          <a:prstGeom prst="line">
            <a:avLst/>
          </a:prstGeom>
          <a:ln cap="flat" w="85725">
            <a:solidFill>
              <a:srgbClr val="0D7377"/>
            </a:solidFill>
            <a:prstDash val="solid"/>
            <a:headEnd type="none" len="sm" w="sm"/>
            <a:tailEnd type="none" len="sm" w="sm"/>
          </a:ln>
        </p:spPr>
      </p:sp>
      <p:sp>
        <p:nvSpPr>
          <p:cNvPr name="TextBox 17" id="17"/>
          <p:cNvSpPr txBox="true"/>
          <p:nvPr/>
        </p:nvSpPr>
        <p:spPr>
          <a:xfrm rot="0">
            <a:off x="5725969" y="3813212"/>
            <a:ext cx="6836061" cy="2860601"/>
          </a:xfrm>
          <a:prstGeom prst="rect">
            <a:avLst/>
          </a:prstGeom>
        </p:spPr>
        <p:txBody>
          <a:bodyPr anchor="t" rtlCol="false" tIns="0" lIns="0" bIns="0" rIns="0">
            <a:spAutoFit/>
          </a:bodyPr>
          <a:lstStyle/>
          <a:p>
            <a:pPr algn="ctr">
              <a:lnSpc>
                <a:spcPts val="11000"/>
              </a:lnSpc>
            </a:pPr>
            <a:r>
              <a:rPr lang="en-US" sz="11000">
                <a:solidFill>
                  <a:srgbClr val="606060"/>
                </a:solidFill>
                <a:latin typeface="League Spartan"/>
              </a:rPr>
              <a:t>THANK YOU</a:t>
            </a:r>
          </a:p>
        </p:txBody>
      </p:sp>
      <p:grpSp>
        <p:nvGrpSpPr>
          <p:cNvPr name="Group 18" id="18"/>
          <p:cNvGrpSpPr/>
          <p:nvPr/>
        </p:nvGrpSpPr>
        <p:grpSpPr>
          <a:xfrm rot="0">
            <a:off x="-1805930" y="9447772"/>
            <a:ext cx="4393457" cy="839228"/>
            <a:chOff x="0" y="0"/>
            <a:chExt cx="1157124" cy="221031"/>
          </a:xfrm>
        </p:grpSpPr>
        <p:sp>
          <p:nvSpPr>
            <p:cNvPr name="Freeform 19" id="19"/>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20" id="20"/>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1711247" y="9258300"/>
            <a:ext cx="2664422" cy="1218172"/>
            <a:chOff x="0" y="0"/>
            <a:chExt cx="483446" cy="221031"/>
          </a:xfrm>
        </p:grpSpPr>
        <p:sp>
          <p:nvSpPr>
            <p:cNvPr name="Freeform 22" id="22"/>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23" id="2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3321657" y="9258300"/>
            <a:ext cx="2664422" cy="1218172"/>
            <a:chOff x="0" y="0"/>
            <a:chExt cx="483446" cy="221031"/>
          </a:xfrm>
        </p:grpSpPr>
        <p:sp>
          <p:nvSpPr>
            <p:cNvPr name="Freeform 25" id="25"/>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26" id="26"/>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12311849" y="0"/>
            <a:ext cx="4393457" cy="839228"/>
            <a:chOff x="0" y="0"/>
            <a:chExt cx="1157124" cy="221031"/>
          </a:xfrm>
        </p:grpSpPr>
        <p:sp>
          <p:nvSpPr>
            <p:cNvPr name="Freeform 28" id="28"/>
            <p:cNvSpPr/>
            <p:nvPr/>
          </p:nvSpPr>
          <p:spPr>
            <a:xfrm>
              <a:off x="0" y="0"/>
              <a:ext cx="1157125" cy="221031"/>
            </a:xfrm>
            <a:custGeom>
              <a:avLst/>
              <a:gdLst/>
              <a:ahLst/>
              <a:cxnLst/>
              <a:rect r="r" b="b" t="t" l="l"/>
              <a:pathLst>
                <a:path h="221031" w="1157125">
                  <a:moveTo>
                    <a:pt x="203200" y="0"/>
                  </a:moveTo>
                  <a:lnTo>
                    <a:pt x="1157125" y="0"/>
                  </a:lnTo>
                  <a:lnTo>
                    <a:pt x="953925" y="221031"/>
                  </a:lnTo>
                  <a:lnTo>
                    <a:pt x="0" y="221031"/>
                  </a:lnTo>
                  <a:lnTo>
                    <a:pt x="203200" y="0"/>
                  </a:lnTo>
                  <a:close/>
                </a:path>
              </a:pathLst>
            </a:custGeom>
            <a:solidFill>
              <a:srgbClr val="FFFFFF"/>
            </a:solidFill>
          </p:spPr>
        </p:sp>
        <p:sp>
          <p:nvSpPr>
            <p:cNvPr name="TextBox 29" id="29"/>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30" id="30"/>
          <p:cNvGrpSpPr/>
          <p:nvPr/>
        </p:nvGrpSpPr>
        <p:grpSpPr>
          <a:xfrm rot="0">
            <a:off x="15829027" y="-189472"/>
            <a:ext cx="2664422" cy="1218172"/>
            <a:chOff x="0" y="0"/>
            <a:chExt cx="483446" cy="221031"/>
          </a:xfrm>
        </p:grpSpPr>
        <p:sp>
          <p:nvSpPr>
            <p:cNvPr name="Freeform 31" id="31"/>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969393"/>
            </a:solidFill>
          </p:spPr>
        </p:sp>
        <p:sp>
          <p:nvSpPr>
            <p:cNvPr name="TextBox 32" id="32"/>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33" id="33"/>
          <p:cNvGrpSpPr/>
          <p:nvPr/>
        </p:nvGrpSpPr>
        <p:grpSpPr>
          <a:xfrm rot="0">
            <a:off x="17439436" y="-189472"/>
            <a:ext cx="2664422" cy="1218172"/>
            <a:chOff x="0" y="0"/>
            <a:chExt cx="483446" cy="221031"/>
          </a:xfrm>
        </p:grpSpPr>
        <p:sp>
          <p:nvSpPr>
            <p:cNvPr name="Freeform 34" id="34"/>
            <p:cNvSpPr/>
            <p:nvPr/>
          </p:nvSpPr>
          <p:spPr>
            <a:xfrm>
              <a:off x="0" y="0"/>
              <a:ext cx="483446" cy="221031"/>
            </a:xfrm>
            <a:custGeom>
              <a:avLst/>
              <a:gdLst/>
              <a:ahLst/>
              <a:cxnLst/>
              <a:rect r="r" b="b" t="t" l="l"/>
              <a:pathLst>
                <a:path h="221031" w="483446">
                  <a:moveTo>
                    <a:pt x="203200" y="0"/>
                  </a:moveTo>
                  <a:lnTo>
                    <a:pt x="483446" y="0"/>
                  </a:lnTo>
                  <a:lnTo>
                    <a:pt x="280246" y="221031"/>
                  </a:lnTo>
                  <a:lnTo>
                    <a:pt x="0" y="221031"/>
                  </a:lnTo>
                  <a:lnTo>
                    <a:pt x="203200" y="0"/>
                  </a:lnTo>
                  <a:close/>
                </a:path>
              </a:pathLst>
            </a:custGeom>
            <a:solidFill>
              <a:srgbClr val="FFFFFF"/>
            </a:solidFill>
          </p:spPr>
        </p:sp>
        <p:sp>
          <p:nvSpPr>
            <p:cNvPr name="TextBox 35" id="35"/>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DAFJen48pL8</dc:identifier>
  <dcterms:modified xsi:type="dcterms:W3CDTF">2011-08-01T06:04:30Z</dcterms:modified>
  <cp:revision>1</cp:revision>
  <dc:title>Church History</dc:title>
</cp:coreProperties>
</file>